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6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Yekan Bakh" panose="01000504000000020004" pitchFamily="2" charset="-78"/>
      <p:regular r:id="rId34"/>
      <p:bold r:id="rId35"/>
    </p:embeddedFont>
    <p:embeddedFont>
      <p:font typeface="Yekan Bakh Medium" panose="01000504000000020004" pitchFamily="2" charset="-78"/>
      <p:regular r:id="rId36"/>
    </p:embeddedFont>
  </p:embeddedFontLst>
  <p:defaultTextStyle>
    <a:defPPr>
      <a:defRPr lang="fa-I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748B"/>
    <a:srgbClr val="F05340"/>
    <a:srgbClr val="475569"/>
    <a:srgbClr val="1E293B"/>
    <a:srgbClr val="334155"/>
    <a:srgbClr val="EF4444"/>
    <a:srgbClr val="F43F5E"/>
    <a:srgbClr val="0F1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CB2FE296-2813-4741-A452-6EB2EAA225DB}" type="datetimeFigureOut">
              <a:rPr lang="fa-IR" smtClean="0"/>
              <a:t>11/06/1445</a:t>
            </a:fld>
            <a:endParaRPr lang="fa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a-I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7877E6A7-6498-4713-B3F6-E99E69CC5A12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172459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7E6A7-6498-4713-B3F6-E99E69CC5A12}" type="slidenum">
              <a:rPr lang="fa-IR" smtClean="0"/>
              <a:t>6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7515479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7E6A7-6498-4713-B3F6-E99E69CC5A12}" type="slidenum">
              <a:rPr lang="fa-IR" smtClean="0"/>
              <a:t>16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219269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7E6A7-6498-4713-B3F6-E99E69CC5A12}" type="slidenum">
              <a:rPr lang="fa-IR" smtClean="0"/>
              <a:t>18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272797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7E6A7-6498-4713-B3F6-E99E69CC5A12}" type="slidenum">
              <a:rPr lang="fa-IR" smtClean="0"/>
              <a:t>19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1200532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7E6A7-6498-4713-B3F6-E99E69CC5A12}" type="slidenum">
              <a:rPr lang="fa-IR" smtClean="0"/>
              <a:t>20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772589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7E6A7-6498-4713-B3F6-E99E69CC5A12}" type="slidenum">
              <a:rPr lang="fa-IR" smtClean="0"/>
              <a:t>21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841028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7E6A7-6498-4713-B3F6-E99E69CC5A12}" type="slidenum">
              <a:rPr lang="fa-IR" smtClean="0"/>
              <a:t>22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812694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7E6A7-6498-4713-B3F6-E99E69CC5A12}" type="slidenum">
              <a:rPr lang="fa-IR" smtClean="0"/>
              <a:t>23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8955102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7E6A7-6498-4713-B3F6-E99E69CC5A12}" type="slidenum">
              <a:rPr lang="fa-IR" smtClean="0"/>
              <a:t>25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9310315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7E6A7-6498-4713-B3F6-E99E69CC5A12}" type="slidenum">
              <a:rPr lang="fa-IR" smtClean="0"/>
              <a:t>26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2811456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7E6A7-6498-4713-B3F6-E99E69CC5A12}" type="slidenum">
              <a:rPr lang="fa-IR" smtClean="0"/>
              <a:t>27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559959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7E6A7-6498-4713-B3F6-E99E69CC5A12}" type="slidenum">
              <a:rPr lang="fa-IR" smtClean="0"/>
              <a:t>7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629959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7E6A7-6498-4713-B3F6-E99E69CC5A12}" type="slidenum">
              <a:rPr lang="fa-IR" smtClean="0"/>
              <a:t>8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612898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7E6A7-6498-4713-B3F6-E99E69CC5A12}" type="slidenum">
              <a:rPr lang="fa-IR" smtClean="0"/>
              <a:t>10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69227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7E6A7-6498-4713-B3F6-E99E69CC5A12}" type="slidenum">
              <a:rPr lang="fa-IR" smtClean="0"/>
              <a:t>11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177743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7E6A7-6498-4713-B3F6-E99E69CC5A12}" type="slidenum">
              <a:rPr lang="fa-IR" smtClean="0"/>
              <a:t>12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372358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7E6A7-6498-4713-B3F6-E99E69CC5A12}" type="slidenum">
              <a:rPr lang="fa-IR" smtClean="0"/>
              <a:t>13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141835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7E6A7-6498-4713-B3F6-E99E69CC5A12}" type="slidenum">
              <a:rPr lang="fa-IR" smtClean="0"/>
              <a:t>14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436211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7E6A7-6498-4713-B3F6-E99E69CC5A12}" type="slidenum">
              <a:rPr lang="fa-IR" smtClean="0"/>
              <a:t>15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036727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27A73-60CB-2D33-3181-A6C8D87106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F05340"/>
                </a:solidFill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defRPr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A674A-F267-0F70-B485-84860A7CA6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A3CA3-59FF-A5AD-E125-A1B5C7277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41F6-65BF-4710-8341-61099435D43C}" type="datetimeFigureOut">
              <a:rPr lang="fa-IR" smtClean="0"/>
              <a:t>11/06/1445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68804-2907-1444-A2BF-27AC27E7F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572F3-600F-219F-785E-2C61FCB52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DD34-4A51-4A8F-8DDC-1F13430734F0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61197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BC998-E8BE-39E5-BEFF-2F37D889C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AF10B3-7CB6-B958-F65A-C054A586CD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91A363-1404-759D-3631-555632491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41F6-65BF-4710-8341-61099435D43C}" type="datetimeFigureOut">
              <a:rPr lang="fa-IR" smtClean="0"/>
              <a:t>11/06/1445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683C7-24B9-2699-294D-9711758E6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2B7E6-839F-92BF-CDCD-FA7ABF7E3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DD34-4A51-4A8F-8DDC-1F13430734F0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516726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59CD0E-83D2-696E-EF48-527701558C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2185D2-89F5-45DA-1577-D91505E71A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3ABF-0F1F-3253-866B-7D1CBE8FF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41F6-65BF-4710-8341-61099435D43C}" type="datetimeFigureOut">
              <a:rPr lang="fa-IR" smtClean="0"/>
              <a:t>11/06/1445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570D5-E2CA-A312-72C6-A8A7A2A38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FAACA-0C4D-0D2F-C4EA-BFEDD1C61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DD34-4A51-4A8F-8DDC-1F13430734F0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931422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89992-98AC-7916-CEEA-D3AFA2185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05340"/>
                </a:solidFill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defRPr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6B21B-D6E0-194A-7468-3D27E17A7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907EF-289A-B2D6-0372-502722C6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41F6-65BF-4710-8341-61099435D43C}" type="datetimeFigureOut">
              <a:rPr lang="fa-IR" smtClean="0"/>
              <a:t>11/06/1445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FA87E4-1AD5-0E78-EF47-6E3A80C6E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029F0-ECD3-F8F1-B10D-936F5516F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DD34-4A51-4A8F-8DDC-1F13430734F0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625968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4C467-D623-CB06-F10F-D74703E05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262C7-7C76-FF63-5004-9D9EC2F2E4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2BA71-E7B2-6125-1916-869D76EAB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41F6-65BF-4710-8341-61099435D43C}" type="datetimeFigureOut">
              <a:rPr lang="fa-IR" smtClean="0"/>
              <a:t>11/06/1445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85A84-244B-A740-A764-AD83A5261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FF4B5-5525-5B2D-6676-E72B0E11C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DD34-4A51-4A8F-8DDC-1F13430734F0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255691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52D9-E486-8DDB-7F98-F22D04804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58B1A-9AE9-411D-8118-867DD5DDF9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8F66B8-04CA-F56F-E267-B3AA6513F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E02945-A380-8497-456D-67AC9D81F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41F6-65BF-4710-8341-61099435D43C}" type="datetimeFigureOut">
              <a:rPr lang="fa-IR" smtClean="0"/>
              <a:t>11/06/1445</a:t>
            </a:fld>
            <a:endParaRPr lang="fa-I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850961-89BC-579C-1279-0521E3D1B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24190D-2E6D-576B-ECA3-9386270FB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DD34-4A51-4A8F-8DDC-1F13430734F0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437114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91F6F-FD96-2DB2-3136-F4FDBCB39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ED2FB-17B6-40AD-8447-66DBB0BA4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DB1B22-F97D-5CFC-B9A4-12044E2E9A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CBEF15-1D20-2F8C-C84D-C0856EF68C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36BA4D-9C1C-67D8-AF85-63C9C41596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FA7916-AE49-D0F9-9023-C2D8743EF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41F6-65BF-4710-8341-61099435D43C}" type="datetimeFigureOut">
              <a:rPr lang="fa-IR" smtClean="0"/>
              <a:t>11/06/1445</a:t>
            </a:fld>
            <a:endParaRPr lang="fa-I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9DB6D6-78AD-C406-E503-696929C6E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9CE833-4E81-2002-80A7-E166FE1B4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DD34-4A51-4A8F-8DDC-1F13430734F0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021625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2D248-E1D9-9584-E81B-5D4F76320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8A436B-2DC8-6535-6142-87BBED409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41F6-65BF-4710-8341-61099435D43C}" type="datetimeFigureOut">
              <a:rPr lang="fa-IR" smtClean="0"/>
              <a:t>11/06/1445</a:t>
            </a:fld>
            <a:endParaRPr lang="fa-I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4DEDF4-5333-966F-B6FE-98DB71BA5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F923E-7E5C-9A0A-13DB-4293F806B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DD34-4A51-4A8F-8DDC-1F13430734F0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990078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60E666-5A7C-AEC0-CB5B-E4550203A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41F6-65BF-4710-8341-61099435D43C}" type="datetimeFigureOut">
              <a:rPr lang="fa-IR" smtClean="0"/>
              <a:t>11/06/1445</a:t>
            </a:fld>
            <a:endParaRPr lang="fa-I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3859D-8EB3-691F-54E0-928437394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24A8E-A6E5-8E42-0289-707169B76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DD34-4A51-4A8F-8DDC-1F13430734F0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979815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58DB3-3715-5BD5-1792-09889DDCA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462B1-E707-A36D-DA84-A6FA2250E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3E4281-7AD0-2A5E-5817-4B6F918FAB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07A76E-FAD0-7546-6196-D04F38D20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41F6-65BF-4710-8341-61099435D43C}" type="datetimeFigureOut">
              <a:rPr lang="fa-IR" smtClean="0"/>
              <a:t>11/06/1445</a:t>
            </a:fld>
            <a:endParaRPr lang="fa-I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82EEA4-E446-FB92-64E5-B517AC106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B93D6B-C7FD-4D84-0DB5-73BE08C84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DD34-4A51-4A8F-8DDC-1F13430734F0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171632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65DB6-960A-A286-99D0-A0E2507B8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02598A-8CB8-D2DA-D2EE-574E2C487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a-I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25608D-945A-F9B6-871E-EA16D5D33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43D942-6B79-79FD-4306-30F26A332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F41F6-65BF-4710-8341-61099435D43C}" type="datetimeFigureOut">
              <a:rPr lang="fa-IR" smtClean="0"/>
              <a:t>11/06/1445</a:t>
            </a:fld>
            <a:endParaRPr lang="fa-I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409033-EC41-7D89-95D3-C2F882FF2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D7C146-0C56-85BE-E91D-74895B144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BDD34-4A51-4A8F-8DDC-1F13430734F0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100855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7D0BD0-2CB0-4368-DE81-24F7A7930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40C644-ABC1-2E44-4B6D-FD56AEB25E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38F56-38B4-E312-5925-D958F008C0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1">
              <a:defRPr sz="1200">
                <a:solidFill>
                  <a:schemeClr val="bg1"/>
                </a:solidFill>
                <a:latin typeface="Yekan Bakh" panose="01000504000000020004" pitchFamily="2" charset="-78"/>
                <a:ea typeface="Yekan Bakh" panose="01000504000000020004" pitchFamily="2" charset="-78"/>
                <a:cs typeface="Yekan Bakh" panose="01000504000000020004" pitchFamily="2" charset="-78"/>
              </a:defRPr>
            </a:lvl1pPr>
          </a:lstStyle>
          <a:p>
            <a:fld id="{894F41F6-65BF-4710-8341-61099435D43C}" type="datetimeFigureOut">
              <a:rPr lang="fa-IR" smtClean="0"/>
              <a:pPr/>
              <a:t>11/06/1445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40DC5-7002-EA83-2154-77EEAA5D0F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1">
              <a:defRPr sz="1200">
                <a:solidFill>
                  <a:schemeClr val="bg1"/>
                </a:solidFill>
                <a:latin typeface="Yekan Bakh" panose="01000504000000020004" pitchFamily="2" charset="-78"/>
                <a:ea typeface="Yekan Bakh" panose="01000504000000020004" pitchFamily="2" charset="-78"/>
                <a:cs typeface="Yekan Bakh" panose="01000504000000020004" pitchFamily="2" charset="-78"/>
              </a:defRPr>
            </a:lvl1pPr>
          </a:lstStyle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0CB6C-3EF5-E4D1-B271-E56A97B84C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1">
              <a:defRPr sz="1200">
                <a:solidFill>
                  <a:schemeClr val="bg1"/>
                </a:solidFill>
                <a:latin typeface="Yekan Bakh" panose="01000504000000020004" pitchFamily="2" charset="-78"/>
                <a:ea typeface="Yekan Bakh" panose="01000504000000020004" pitchFamily="2" charset="-78"/>
                <a:cs typeface="Yekan Bakh" panose="01000504000000020004" pitchFamily="2" charset="-78"/>
              </a:defRPr>
            </a:lvl1pPr>
          </a:lstStyle>
          <a:p>
            <a:fld id="{80CBDD34-4A51-4A8F-8DDC-1F13430734F0}" type="slidenum">
              <a:rPr lang="fa-IR" smtClean="0"/>
              <a:pPr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816061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Yekan Bakh" panose="01000504000000020004" pitchFamily="2" charset="-78"/>
          <a:ea typeface="Yekan Bakh" panose="01000504000000020004" pitchFamily="2" charset="-78"/>
          <a:cs typeface="Yekan Bakh" panose="01000504000000020004" pitchFamily="2" charset="-78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Yekan Bakh" panose="01000504000000020004" pitchFamily="2" charset="-78"/>
          <a:ea typeface="Yekan Bakh" panose="01000504000000020004" pitchFamily="2" charset="-78"/>
          <a:cs typeface="Yekan Bakh" panose="01000504000000020004" pitchFamily="2" charset="-78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Yekan Bakh" panose="01000504000000020004" pitchFamily="2" charset="-78"/>
          <a:ea typeface="Yekan Bakh" panose="01000504000000020004" pitchFamily="2" charset="-78"/>
          <a:cs typeface="Yekan Bakh" panose="01000504000000020004" pitchFamily="2" charset="-78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Yekan Bakh" panose="01000504000000020004" pitchFamily="2" charset="-78"/>
          <a:ea typeface="Yekan Bakh" panose="01000504000000020004" pitchFamily="2" charset="-78"/>
          <a:cs typeface="Yekan Bakh" panose="01000504000000020004" pitchFamily="2" charset="-78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Yekan Bakh" panose="01000504000000020004" pitchFamily="2" charset="-78"/>
          <a:ea typeface="Yekan Bakh" panose="01000504000000020004" pitchFamily="2" charset="-78"/>
          <a:cs typeface="Yekan Bakh" panose="01000504000000020004" pitchFamily="2" charset="-78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Yekan Bakh" panose="01000504000000020004" pitchFamily="2" charset="-78"/>
          <a:ea typeface="Yekan Bakh" panose="01000504000000020004" pitchFamily="2" charset="-78"/>
          <a:cs typeface="Yekan Bakh" panose="01000504000000020004" pitchFamily="2" charset="-7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a-I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F2E-0CA5-2EC3-B6E0-B33BAEA56D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Laravel</a:t>
            </a:r>
            <a:endParaRPr lang="fa-I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61BB7C-21D4-9E25-09BE-AAC8A50E78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PHP Framework for Web Artisans</a:t>
            </a:r>
          </a:p>
        </p:txBody>
      </p:sp>
    </p:spTree>
    <p:extLst>
      <p:ext uri="{BB962C8B-B14F-4D97-AF65-F5344CB8AC3E}">
        <p14:creationId xmlns:p14="http://schemas.microsoft.com/office/powerpoint/2010/main" val="41498456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D4D24EA-A6C3-CDA0-B79E-A9D3CE2C3396}"/>
              </a:ext>
            </a:extLst>
          </p:cNvPr>
          <p:cNvSpPr/>
          <p:nvPr/>
        </p:nvSpPr>
        <p:spPr>
          <a:xfrm>
            <a:off x="677304" y="3580038"/>
            <a:ext cx="2160000" cy="720000"/>
          </a:xfrm>
          <a:prstGeom prst="roundRect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Front-end</a:t>
            </a:r>
            <a:endParaRPr lang="fa-IR" sz="20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12272C4-D14C-145C-1187-68115AB4E5AF}"/>
              </a:ext>
            </a:extLst>
          </p:cNvPr>
          <p:cNvSpPr/>
          <p:nvPr/>
        </p:nvSpPr>
        <p:spPr>
          <a:xfrm>
            <a:off x="4059600" y="4970036"/>
            <a:ext cx="2160000" cy="720000"/>
          </a:xfrm>
          <a:prstGeom prst="roundRect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Web Browser</a:t>
            </a:r>
            <a:endParaRPr lang="fa-IR" sz="20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48FEA8DA-38FF-C77B-2226-3265334D06CB}"/>
              </a:ext>
            </a:extLst>
          </p:cNvPr>
          <p:cNvCxnSpPr>
            <a:cxnSpLocks/>
            <a:stCxn id="5" idx="3"/>
            <a:endCxn id="3" idx="1"/>
          </p:cNvCxnSpPr>
          <p:nvPr/>
        </p:nvCxnSpPr>
        <p:spPr>
          <a:xfrm>
            <a:off x="2837304" y="3940038"/>
            <a:ext cx="1222296" cy="1389998"/>
          </a:xfrm>
          <a:prstGeom prst="curvedConnector3">
            <a:avLst>
              <a:gd name="adj1" fmla="val 50000"/>
            </a:avLst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0E7CA5A-4F7C-1F06-762E-F85B4E7BE795}"/>
              </a:ext>
            </a:extLst>
          </p:cNvPr>
          <p:cNvSpPr/>
          <p:nvPr/>
        </p:nvSpPr>
        <p:spPr>
          <a:xfrm>
            <a:off x="4049768" y="2190041"/>
            <a:ext cx="2160000" cy="720000"/>
          </a:xfrm>
          <a:prstGeom prst="roundRect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Languages</a:t>
            </a:r>
            <a:endParaRPr lang="fa-IR" sz="20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BD16D70B-4DD7-496A-9BCB-C67EC1C00B33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2837304" y="2550041"/>
            <a:ext cx="1212464" cy="1389997"/>
          </a:xfrm>
          <a:prstGeom prst="curvedConnector3">
            <a:avLst>
              <a:gd name="adj1" fmla="val 50000"/>
            </a:avLst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49AFAE6-6BF7-9E87-4CAC-05C1C1AFD183}"/>
              </a:ext>
            </a:extLst>
          </p:cNvPr>
          <p:cNvSpPr/>
          <p:nvPr/>
        </p:nvSpPr>
        <p:spPr>
          <a:xfrm>
            <a:off x="7422232" y="1167964"/>
            <a:ext cx="2160000" cy="720000"/>
          </a:xfrm>
          <a:prstGeom prst="roundRect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6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 Style Sheet Language</a:t>
            </a:r>
            <a:endParaRPr lang="fa-IR" sz="16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7D1C7C2-08EE-C30C-4F28-BB67655CB89E}"/>
              </a:ext>
            </a:extLst>
          </p:cNvPr>
          <p:cNvSpPr/>
          <p:nvPr/>
        </p:nvSpPr>
        <p:spPr>
          <a:xfrm>
            <a:off x="7422232" y="2194162"/>
            <a:ext cx="2160000" cy="720000"/>
          </a:xfrm>
          <a:prstGeom prst="roundRect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6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  Markup Languages</a:t>
            </a:r>
            <a:endParaRPr lang="fa-IR" sz="16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31F07A8-E4B4-BDBC-28B3-4D0EAFC6BD8F}"/>
              </a:ext>
            </a:extLst>
          </p:cNvPr>
          <p:cNvSpPr/>
          <p:nvPr/>
        </p:nvSpPr>
        <p:spPr>
          <a:xfrm>
            <a:off x="7422232" y="3217971"/>
            <a:ext cx="2160000" cy="720000"/>
          </a:xfrm>
          <a:prstGeom prst="roundRect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5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 Programming Language</a:t>
            </a:r>
            <a:endParaRPr lang="fa-IR" sz="15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177CAF0B-7939-3976-D4CE-B4A9FF7C7553}"/>
              </a:ext>
            </a:extLst>
          </p:cNvPr>
          <p:cNvCxnSpPr>
            <a:cxnSpLocks/>
            <a:stCxn id="13" idx="3"/>
            <a:endCxn id="21" idx="1"/>
          </p:cNvCxnSpPr>
          <p:nvPr/>
        </p:nvCxnSpPr>
        <p:spPr>
          <a:xfrm flipV="1">
            <a:off x="6209768" y="1527964"/>
            <a:ext cx="1212464" cy="1022077"/>
          </a:xfrm>
          <a:prstGeom prst="curvedConnector3">
            <a:avLst>
              <a:gd name="adj1" fmla="val 50000"/>
            </a:avLst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D50EE98C-281F-45E3-2C1A-E3859B4B5825}"/>
              </a:ext>
            </a:extLst>
          </p:cNvPr>
          <p:cNvCxnSpPr>
            <a:cxnSpLocks/>
            <a:stCxn id="13" idx="3"/>
            <a:endCxn id="22" idx="1"/>
          </p:cNvCxnSpPr>
          <p:nvPr/>
        </p:nvCxnSpPr>
        <p:spPr>
          <a:xfrm>
            <a:off x="6209768" y="2550041"/>
            <a:ext cx="1212464" cy="4121"/>
          </a:xfrm>
          <a:prstGeom prst="curvedConnector3">
            <a:avLst>
              <a:gd name="adj1" fmla="val 50000"/>
            </a:avLst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725985B4-FF33-F7BC-FC55-4C39C0DB2186}"/>
              </a:ext>
            </a:extLst>
          </p:cNvPr>
          <p:cNvCxnSpPr>
            <a:cxnSpLocks/>
            <a:stCxn id="13" idx="3"/>
            <a:endCxn id="24" idx="1"/>
          </p:cNvCxnSpPr>
          <p:nvPr/>
        </p:nvCxnSpPr>
        <p:spPr>
          <a:xfrm>
            <a:off x="6209768" y="2550041"/>
            <a:ext cx="1212464" cy="1027930"/>
          </a:xfrm>
          <a:prstGeom prst="curvedConnector3">
            <a:avLst>
              <a:gd name="adj1" fmla="val 50000"/>
            </a:avLst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95CB4A93-FA25-EB84-A2E6-D3E38802A64B}"/>
              </a:ext>
            </a:extLst>
          </p:cNvPr>
          <p:cNvSpPr/>
          <p:nvPr/>
        </p:nvSpPr>
        <p:spPr>
          <a:xfrm>
            <a:off x="10794696" y="1167964"/>
            <a:ext cx="720000" cy="720000"/>
          </a:xfrm>
          <a:prstGeom prst="ellipse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CSS</a:t>
            </a:r>
            <a:endParaRPr lang="fa-IR" sz="14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C60B0B1-5747-BA2F-6EE2-9C1B6308DD72}"/>
              </a:ext>
            </a:extLst>
          </p:cNvPr>
          <p:cNvSpPr/>
          <p:nvPr/>
        </p:nvSpPr>
        <p:spPr>
          <a:xfrm>
            <a:off x="10794696" y="2194162"/>
            <a:ext cx="720000" cy="720000"/>
          </a:xfrm>
          <a:prstGeom prst="ellipse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9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HTML</a:t>
            </a:r>
            <a:endParaRPr lang="fa-IR" sz="9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63B1DED-AB43-2B1A-9FE9-907FB46E13CA}"/>
              </a:ext>
            </a:extLst>
          </p:cNvPr>
          <p:cNvSpPr/>
          <p:nvPr/>
        </p:nvSpPr>
        <p:spPr>
          <a:xfrm>
            <a:off x="10794696" y="3217971"/>
            <a:ext cx="720000" cy="720000"/>
          </a:xfrm>
          <a:prstGeom prst="ellipse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5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Java Script</a:t>
            </a:r>
            <a:endParaRPr lang="fa-IR" sz="105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33A43F95-178C-FF94-C26B-0EE1142E2325}"/>
              </a:ext>
            </a:extLst>
          </p:cNvPr>
          <p:cNvCxnSpPr>
            <a:cxnSpLocks/>
          </p:cNvCxnSpPr>
          <p:nvPr/>
        </p:nvCxnSpPr>
        <p:spPr>
          <a:xfrm>
            <a:off x="9582232" y="1521614"/>
            <a:ext cx="1212464" cy="12700"/>
          </a:xfrm>
          <a:prstGeom prst="curvedConnector3">
            <a:avLst>
              <a:gd name="adj1" fmla="val 50000"/>
            </a:avLst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446EC687-1B1D-F206-6A13-752192E5C186}"/>
              </a:ext>
            </a:extLst>
          </p:cNvPr>
          <p:cNvCxnSpPr>
            <a:cxnSpLocks/>
          </p:cNvCxnSpPr>
          <p:nvPr/>
        </p:nvCxnSpPr>
        <p:spPr>
          <a:xfrm>
            <a:off x="9582232" y="2554162"/>
            <a:ext cx="1212464" cy="12700"/>
          </a:xfrm>
          <a:prstGeom prst="curvedConnector3">
            <a:avLst>
              <a:gd name="adj1" fmla="val 50000"/>
            </a:avLst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747829AC-F7C6-ADA9-A1D5-F7CCCB9DF195}"/>
              </a:ext>
            </a:extLst>
          </p:cNvPr>
          <p:cNvCxnSpPr>
            <a:cxnSpLocks/>
          </p:cNvCxnSpPr>
          <p:nvPr/>
        </p:nvCxnSpPr>
        <p:spPr>
          <a:xfrm>
            <a:off x="9582232" y="3577971"/>
            <a:ext cx="1212464" cy="12700"/>
          </a:xfrm>
          <a:prstGeom prst="curvedConnector3">
            <a:avLst>
              <a:gd name="adj1" fmla="val 50000"/>
            </a:avLst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7C33648F-DAEC-6E4C-F5FE-F32326E0586E}"/>
              </a:ext>
            </a:extLst>
          </p:cNvPr>
          <p:cNvCxnSpPr>
            <a:cxnSpLocks/>
            <a:stCxn id="3" idx="3"/>
            <a:endCxn id="50" idx="4"/>
          </p:cNvCxnSpPr>
          <p:nvPr/>
        </p:nvCxnSpPr>
        <p:spPr>
          <a:xfrm flipV="1">
            <a:off x="6219600" y="3937971"/>
            <a:ext cx="4935096" cy="1392065"/>
          </a:xfrm>
          <a:prstGeom prst="curvedConnector2">
            <a:avLst/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3EEADF11-8BEB-1F96-C868-E4ABBD218C5B}"/>
              </a:ext>
            </a:extLst>
          </p:cNvPr>
          <p:cNvCxnSpPr>
            <a:cxnSpLocks/>
            <a:stCxn id="3" idx="3"/>
            <a:endCxn id="49" idx="4"/>
          </p:cNvCxnSpPr>
          <p:nvPr/>
        </p:nvCxnSpPr>
        <p:spPr>
          <a:xfrm flipV="1">
            <a:off x="6219600" y="2914162"/>
            <a:ext cx="4935096" cy="2415874"/>
          </a:xfrm>
          <a:prstGeom prst="curvedConnector2">
            <a:avLst/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AABAE5D7-3B8D-F7FE-9D2C-C2BFC8AD64CF}"/>
              </a:ext>
            </a:extLst>
          </p:cNvPr>
          <p:cNvCxnSpPr>
            <a:cxnSpLocks/>
            <a:stCxn id="3" idx="3"/>
            <a:endCxn id="48" idx="4"/>
          </p:cNvCxnSpPr>
          <p:nvPr/>
        </p:nvCxnSpPr>
        <p:spPr>
          <a:xfrm flipV="1">
            <a:off x="6219600" y="1887964"/>
            <a:ext cx="4935096" cy="3442072"/>
          </a:xfrm>
          <a:prstGeom prst="curvedConnector2">
            <a:avLst/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4150E77C-89A5-2E41-7EE0-D6EC7A06A489}"/>
              </a:ext>
            </a:extLst>
          </p:cNvPr>
          <p:cNvSpPr txBox="1"/>
          <p:nvPr/>
        </p:nvSpPr>
        <p:spPr>
          <a:xfrm>
            <a:off x="6932782" y="5081831"/>
            <a:ext cx="1018227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Support</a:t>
            </a:r>
            <a:endParaRPr lang="fa-IR" sz="2000" dirty="0">
              <a:solidFill>
                <a:schemeClr val="bg1">
                  <a:lumMod val="95000"/>
                </a:schemeClr>
              </a:solidFill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292287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4" grpId="0" animBg="1"/>
      <p:bldP spid="48" grpId="0" animBg="1"/>
      <p:bldP spid="49" grpId="0" animBg="1"/>
      <p:bldP spid="50" grpId="0" animBg="1"/>
      <p:bldP spid="7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8929E7-99CC-FFAE-B038-BB86B14F9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108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49AFAE6-6BF7-9E87-4CAC-05C1C1AFD183}"/>
              </a:ext>
            </a:extLst>
          </p:cNvPr>
          <p:cNvSpPr/>
          <p:nvPr/>
        </p:nvSpPr>
        <p:spPr>
          <a:xfrm>
            <a:off x="1060760" y="1699085"/>
            <a:ext cx="2160000" cy="720000"/>
          </a:xfrm>
          <a:prstGeom prst="roundRect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6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 Style Sheet Language</a:t>
            </a:r>
            <a:endParaRPr lang="fa-IR" sz="16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7D1C7C2-08EE-C30C-4F28-BB67655CB89E}"/>
              </a:ext>
            </a:extLst>
          </p:cNvPr>
          <p:cNvSpPr/>
          <p:nvPr/>
        </p:nvSpPr>
        <p:spPr>
          <a:xfrm>
            <a:off x="1060760" y="3070194"/>
            <a:ext cx="2160000" cy="720000"/>
          </a:xfrm>
          <a:prstGeom prst="roundRect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6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  Markup Languages</a:t>
            </a:r>
            <a:endParaRPr lang="fa-IR" sz="16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31F07A8-E4B4-BDBC-28B3-4D0EAFC6BD8F}"/>
              </a:ext>
            </a:extLst>
          </p:cNvPr>
          <p:cNvSpPr/>
          <p:nvPr/>
        </p:nvSpPr>
        <p:spPr>
          <a:xfrm>
            <a:off x="1060760" y="4454003"/>
            <a:ext cx="2160000" cy="720000"/>
          </a:xfrm>
          <a:prstGeom prst="roundRect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5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 Programming Language</a:t>
            </a:r>
            <a:endParaRPr lang="fa-IR" sz="15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177CAF0B-7939-3976-D4CE-B4A9FF7C7553}"/>
              </a:ext>
            </a:extLst>
          </p:cNvPr>
          <p:cNvCxnSpPr>
            <a:cxnSpLocks/>
            <a:endCxn id="21" idx="1"/>
          </p:cNvCxnSpPr>
          <p:nvPr/>
        </p:nvCxnSpPr>
        <p:spPr>
          <a:xfrm rot="5400000" flipH="1" flipV="1">
            <a:off x="-228968" y="2136347"/>
            <a:ext cx="1366990" cy="1212466"/>
          </a:xfrm>
          <a:prstGeom prst="curvedConnector2">
            <a:avLst/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D50EE98C-281F-45E3-2C1A-E3859B4B5825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-151704" y="3426073"/>
            <a:ext cx="1212464" cy="4121"/>
          </a:xfrm>
          <a:prstGeom prst="curvedConnector3">
            <a:avLst>
              <a:gd name="adj1" fmla="val 50000"/>
            </a:avLst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725985B4-FF33-F7BC-FC55-4C39C0DB2186}"/>
              </a:ext>
            </a:extLst>
          </p:cNvPr>
          <p:cNvCxnSpPr>
            <a:cxnSpLocks/>
            <a:endCxn id="24" idx="1"/>
          </p:cNvCxnSpPr>
          <p:nvPr/>
        </p:nvCxnSpPr>
        <p:spPr>
          <a:xfrm rot="16200000" flipH="1">
            <a:off x="-239437" y="3513806"/>
            <a:ext cx="1387930" cy="1212464"/>
          </a:xfrm>
          <a:prstGeom prst="curvedConnector2">
            <a:avLst/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95CB4A93-FA25-EB84-A2E6-D3E38802A64B}"/>
              </a:ext>
            </a:extLst>
          </p:cNvPr>
          <p:cNvSpPr/>
          <p:nvPr/>
        </p:nvSpPr>
        <p:spPr>
          <a:xfrm>
            <a:off x="4433224" y="1699085"/>
            <a:ext cx="720000" cy="720000"/>
          </a:xfrm>
          <a:prstGeom prst="ellipse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CSS</a:t>
            </a:r>
            <a:endParaRPr lang="fa-IR" sz="14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C60B0B1-5747-BA2F-6EE2-9C1B6308DD72}"/>
              </a:ext>
            </a:extLst>
          </p:cNvPr>
          <p:cNvSpPr/>
          <p:nvPr/>
        </p:nvSpPr>
        <p:spPr>
          <a:xfrm>
            <a:off x="4433224" y="3070194"/>
            <a:ext cx="720000" cy="720000"/>
          </a:xfrm>
          <a:prstGeom prst="ellipse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9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HTML</a:t>
            </a:r>
            <a:endParaRPr lang="fa-IR" sz="9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63B1DED-AB43-2B1A-9FE9-907FB46E13CA}"/>
              </a:ext>
            </a:extLst>
          </p:cNvPr>
          <p:cNvSpPr/>
          <p:nvPr/>
        </p:nvSpPr>
        <p:spPr>
          <a:xfrm>
            <a:off x="4433224" y="4454003"/>
            <a:ext cx="720000" cy="720000"/>
          </a:xfrm>
          <a:prstGeom prst="ellipse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5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Java Script</a:t>
            </a:r>
            <a:endParaRPr lang="fa-IR" sz="105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33A43F95-178C-FF94-C26B-0EE1142E2325}"/>
              </a:ext>
            </a:extLst>
          </p:cNvPr>
          <p:cNvCxnSpPr>
            <a:cxnSpLocks/>
          </p:cNvCxnSpPr>
          <p:nvPr/>
        </p:nvCxnSpPr>
        <p:spPr>
          <a:xfrm>
            <a:off x="3220760" y="2052735"/>
            <a:ext cx="1212464" cy="12700"/>
          </a:xfrm>
          <a:prstGeom prst="curvedConnector3">
            <a:avLst>
              <a:gd name="adj1" fmla="val 50000"/>
            </a:avLst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446EC687-1B1D-F206-6A13-752192E5C186}"/>
              </a:ext>
            </a:extLst>
          </p:cNvPr>
          <p:cNvCxnSpPr>
            <a:cxnSpLocks/>
          </p:cNvCxnSpPr>
          <p:nvPr/>
        </p:nvCxnSpPr>
        <p:spPr>
          <a:xfrm>
            <a:off x="3220760" y="3430194"/>
            <a:ext cx="1212464" cy="12700"/>
          </a:xfrm>
          <a:prstGeom prst="curvedConnector3">
            <a:avLst>
              <a:gd name="adj1" fmla="val 50000"/>
            </a:avLst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747829AC-F7C6-ADA9-A1D5-F7CCCB9DF195}"/>
              </a:ext>
            </a:extLst>
          </p:cNvPr>
          <p:cNvCxnSpPr>
            <a:cxnSpLocks/>
          </p:cNvCxnSpPr>
          <p:nvPr/>
        </p:nvCxnSpPr>
        <p:spPr>
          <a:xfrm>
            <a:off x="3220760" y="4814003"/>
            <a:ext cx="1212464" cy="12700"/>
          </a:xfrm>
          <a:prstGeom prst="curvedConnector3">
            <a:avLst>
              <a:gd name="adj1" fmla="val 50000"/>
            </a:avLst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2907440-9B40-60AB-FA52-05EFE2F2A827}"/>
              </a:ext>
            </a:extLst>
          </p:cNvPr>
          <p:cNvSpPr/>
          <p:nvPr/>
        </p:nvSpPr>
        <p:spPr>
          <a:xfrm>
            <a:off x="6365688" y="875830"/>
            <a:ext cx="2160000" cy="630000"/>
          </a:xfrm>
          <a:prstGeom prst="roundRect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6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CSS Pre Processor</a:t>
            </a:r>
            <a:endParaRPr lang="fa-IR" sz="16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4C39CD4C-C763-EB33-BC88-80FB653E7B27}"/>
              </a:ext>
            </a:extLst>
          </p:cNvPr>
          <p:cNvCxnSpPr>
            <a:cxnSpLocks/>
            <a:stCxn id="48" idx="6"/>
            <a:endCxn id="7" idx="1"/>
          </p:cNvCxnSpPr>
          <p:nvPr/>
        </p:nvCxnSpPr>
        <p:spPr>
          <a:xfrm flipV="1">
            <a:off x="5153224" y="1190830"/>
            <a:ext cx="1212464" cy="868255"/>
          </a:xfrm>
          <a:prstGeom prst="curvedConnector3">
            <a:avLst>
              <a:gd name="adj1" fmla="val 50000"/>
            </a:avLst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30C0C404-4DDE-BAF4-A2D3-00A7DF9B91F1}"/>
              </a:ext>
            </a:extLst>
          </p:cNvPr>
          <p:cNvSpPr/>
          <p:nvPr/>
        </p:nvSpPr>
        <p:spPr>
          <a:xfrm>
            <a:off x="9738152" y="413876"/>
            <a:ext cx="720000" cy="720000"/>
          </a:xfrm>
          <a:prstGeom prst="ellipse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Sass</a:t>
            </a:r>
            <a:endParaRPr lang="fa-IR" sz="14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C094F88-0402-6DB5-2608-4EC7C65F9F0B}"/>
              </a:ext>
            </a:extLst>
          </p:cNvPr>
          <p:cNvSpPr/>
          <p:nvPr/>
        </p:nvSpPr>
        <p:spPr>
          <a:xfrm>
            <a:off x="9738152" y="1247783"/>
            <a:ext cx="720000" cy="720000"/>
          </a:xfrm>
          <a:prstGeom prst="ellipse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Less</a:t>
            </a:r>
            <a:endParaRPr lang="fa-IR" sz="14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7C01B2AA-D0CC-40A1-E9B3-9D79A5F89FA6}"/>
              </a:ext>
            </a:extLst>
          </p:cNvPr>
          <p:cNvCxnSpPr>
            <a:cxnSpLocks/>
            <a:stCxn id="7" idx="3"/>
            <a:endCxn id="26" idx="2"/>
          </p:cNvCxnSpPr>
          <p:nvPr/>
        </p:nvCxnSpPr>
        <p:spPr>
          <a:xfrm flipV="1">
            <a:off x="8525688" y="773876"/>
            <a:ext cx="1212464" cy="416954"/>
          </a:xfrm>
          <a:prstGeom prst="curvedConnector3">
            <a:avLst>
              <a:gd name="adj1" fmla="val 50000"/>
            </a:avLst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9A51D8CD-D070-3C23-4A96-9004A21BECB0}"/>
              </a:ext>
            </a:extLst>
          </p:cNvPr>
          <p:cNvCxnSpPr>
            <a:cxnSpLocks/>
            <a:stCxn id="7" idx="3"/>
            <a:endCxn id="27" idx="2"/>
          </p:cNvCxnSpPr>
          <p:nvPr/>
        </p:nvCxnSpPr>
        <p:spPr>
          <a:xfrm>
            <a:off x="8525688" y="1190830"/>
            <a:ext cx="1212464" cy="416953"/>
          </a:xfrm>
          <a:prstGeom prst="curvedConnector3">
            <a:avLst>
              <a:gd name="adj1" fmla="val 50000"/>
            </a:avLst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3604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6" grpId="0" animBg="1"/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F3DFD1-71EB-962F-8BFE-3A83C5E58A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92" b="7106"/>
          <a:stretch/>
        </p:blipFill>
        <p:spPr>
          <a:xfrm>
            <a:off x="1027545" y="1954160"/>
            <a:ext cx="10136909" cy="29496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23ACFA-F0E0-B220-5FF3-1248CAF579AD}"/>
              </a:ext>
            </a:extLst>
          </p:cNvPr>
          <p:cNvSpPr txBox="1"/>
          <p:nvPr/>
        </p:nvSpPr>
        <p:spPr>
          <a:xfrm>
            <a:off x="2183802" y="1525847"/>
            <a:ext cx="731290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SASS</a:t>
            </a:r>
            <a:endParaRPr lang="fa-IR" sz="2000" dirty="0">
              <a:solidFill>
                <a:schemeClr val="bg1">
                  <a:lumMod val="95000"/>
                </a:schemeClr>
              </a:solidFill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0C8911-9E33-09F7-297F-2F69A53B837B}"/>
              </a:ext>
            </a:extLst>
          </p:cNvPr>
          <p:cNvSpPr txBox="1"/>
          <p:nvPr/>
        </p:nvSpPr>
        <p:spPr>
          <a:xfrm>
            <a:off x="5731957" y="1525847"/>
            <a:ext cx="728084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SCSS</a:t>
            </a:r>
            <a:endParaRPr lang="fa-IR" sz="2000" dirty="0">
              <a:solidFill>
                <a:schemeClr val="bg1">
                  <a:lumMod val="95000"/>
                </a:schemeClr>
              </a:solidFill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2883-BC35-CCB7-B9E2-16953CBAB9A2}"/>
              </a:ext>
            </a:extLst>
          </p:cNvPr>
          <p:cNvSpPr txBox="1"/>
          <p:nvPr/>
        </p:nvSpPr>
        <p:spPr>
          <a:xfrm>
            <a:off x="9408354" y="1525847"/>
            <a:ext cx="599844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CSS</a:t>
            </a:r>
            <a:endParaRPr lang="fa-IR" sz="2000" dirty="0">
              <a:solidFill>
                <a:schemeClr val="bg1">
                  <a:lumMod val="95000"/>
                </a:schemeClr>
              </a:solidFill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167777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B47898-B328-E88D-6260-74CC44EFB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959" y="1302993"/>
            <a:ext cx="7556082" cy="425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361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49AFAE6-6BF7-9E87-4CAC-05C1C1AFD183}"/>
              </a:ext>
            </a:extLst>
          </p:cNvPr>
          <p:cNvSpPr/>
          <p:nvPr/>
        </p:nvSpPr>
        <p:spPr>
          <a:xfrm>
            <a:off x="1060760" y="1699085"/>
            <a:ext cx="2160000" cy="720000"/>
          </a:xfrm>
          <a:prstGeom prst="roundRect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6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 Style Sheet Language</a:t>
            </a:r>
            <a:endParaRPr lang="fa-IR" sz="16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7D1C7C2-08EE-C30C-4F28-BB67655CB89E}"/>
              </a:ext>
            </a:extLst>
          </p:cNvPr>
          <p:cNvSpPr/>
          <p:nvPr/>
        </p:nvSpPr>
        <p:spPr>
          <a:xfrm>
            <a:off x="1060760" y="3070194"/>
            <a:ext cx="2160000" cy="720000"/>
          </a:xfrm>
          <a:prstGeom prst="roundRect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6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  Markup Languages</a:t>
            </a:r>
            <a:endParaRPr lang="fa-IR" sz="16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31F07A8-E4B4-BDBC-28B3-4D0EAFC6BD8F}"/>
              </a:ext>
            </a:extLst>
          </p:cNvPr>
          <p:cNvSpPr/>
          <p:nvPr/>
        </p:nvSpPr>
        <p:spPr>
          <a:xfrm>
            <a:off x="1060760" y="4454003"/>
            <a:ext cx="2160000" cy="720000"/>
          </a:xfrm>
          <a:prstGeom prst="roundRect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5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 Programming Language</a:t>
            </a:r>
            <a:endParaRPr lang="fa-IR" sz="15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177CAF0B-7939-3976-D4CE-B4A9FF7C7553}"/>
              </a:ext>
            </a:extLst>
          </p:cNvPr>
          <p:cNvCxnSpPr>
            <a:cxnSpLocks/>
            <a:endCxn id="21" idx="1"/>
          </p:cNvCxnSpPr>
          <p:nvPr/>
        </p:nvCxnSpPr>
        <p:spPr>
          <a:xfrm rot="5400000" flipH="1" flipV="1">
            <a:off x="-228968" y="2136347"/>
            <a:ext cx="1366990" cy="1212466"/>
          </a:xfrm>
          <a:prstGeom prst="curvedConnector2">
            <a:avLst/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D50EE98C-281F-45E3-2C1A-E3859B4B5825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-151704" y="3426073"/>
            <a:ext cx="1212464" cy="4121"/>
          </a:xfrm>
          <a:prstGeom prst="curvedConnector3">
            <a:avLst>
              <a:gd name="adj1" fmla="val 50000"/>
            </a:avLst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725985B4-FF33-F7BC-FC55-4C39C0DB2186}"/>
              </a:ext>
            </a:extLst>
          </p:cNvPr>
          <p:cNvCxnSpPr>
            <a:cxnSpLocks/>
            <a:endCxn id="24" idx="1"/>
          </p:cNvCxnSpPr>
          <p:nvPr/>
        </p:nvCxnSpPr>
        <p:spPr>
          <a:xfrm rot="16200000" flipH="1">
            <a:off x="-239437" y="3513806"/>
            <a:ext cx="1387930" cy="1212464"/>
          </a:xfrm>
          <a:prstGeom prst="curvedConnector2">
            <a:avLst/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95CB4A93-FA25-EB84-A2E6-D3E38802A64B}"/>
              </a:ext>
            </a:extLst>
          </p:cNvPr>
          <p:cNvSpPr/>
          <p:nvPr/>
        </p:nvSpPr>
        <p:spPr>
          <a:xfrm>
            <a:off x="4433224" y="1699085"/>
            <a:ext cx="720000" cy="720000"/>
          </a:xfrm>
          <a:prstGeom prst="ellipse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CSS</a:t>
            </a:r>
            <a:endParaRPr lang="fa-IR" sz="14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C60B0B1-5747-BA2F-6EE2-9C1B6308DD72}"/>
              </a:ext>
            </a:extLst>
          </p:cNvPr>
          <p:cNvSpPr/>
          <p:nvPr/>
        </p:nvSpPr>
        <p:spPr>
          <a:xfrm>
            <a:off x="4433224" y="3070194"/>
            <a:ext cx="720000" cy="720000"/>
          </a:xfrm>
          <a:prstGeom prst="ellipse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9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HTML</a:t>
            </a:r>
            <a:endParaRPr lang="fa-IR" sz="9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63B1DED-AB43-2B1A-9FE9-907FB46E13CA}"/>
              </a:ext>
            </a:extLst>
          </p:cNvPr>
          <p:cNvSpPr/>
          <p:nvPr/>
        </p:nvSpPr>
        <p:spPr>
          <a:xfrm>
            <a:off x="4433224" y="4454003"/>
            <a:ext cx="720000" cy="720000"/>
          </a:xfrm>
          <a:prstGeom prst="ellipse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5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Java Script</a:t>
            </a:r>
            <a:endParaRPr lang="fa-IR" sz="105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33A43F95-178C-FF94-C26B-0EE1142E2325}"/>
              </a:ext>
            </a:extLst>
          </p:cNvPr>
          <p:cNvCxnSpPr>
            <a:cxnSpLocks/>
          </p:cNvCxnSpPr>
          <p:nvPr/>
        </p:nvCxnSpPr>
        <p:spPr>
          <a:xfrm>
            <a:off x="3220760" y="2052735"/>
            <a:ext cx="1212464" cy="12700"/>
          </a:xfrm>
          <a:prstGeom prst="curvedConnector3">
            <a:avLst>
              <a:gd name="adj1" fmla="val 50000"/>
            </a:avLst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446EC687-1B1D-F206-6A13-752192E5C186}"/>
              </a:ext>
            </a:extLst>
          </p:cNvPr>
          <p:cNvCxnSpPr>
            <a:cxnSpLocks/>
          </p:cNvCxnSpPr>
          <p:nvPr/>
        </p:nvCxnSpPr>
        <p:spPr>
          <a:xfrm>
            <a:off x="3220760" y="3430194"/>
            <a:ext cx="1212464" cy="12700"/>
          </a:xfrm>
          <a:prstGeom prst="curvedConnector3">
            <a:avLst>
              <a:gd name="adj1" fmla="val 50000"/>
            </a:avLst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747829AC-F7C6-ADA9-A1D5-F7CCCB9DF195}"/>
              </a:ext>
            </a:extLst>
          </p:cNvPr>
          <p:cNvCxnSpPr>
            <a:cxnSpLocks/>
          </p:cNvCxnSpPr>
          <p:nvPr/>
        </p:nvCxnSpPr>
        <p:spPr>
          <a:xfrm>
            <a:off x="3220760" y="4814003"/>
            <a:ext cx="1212464" cy="12700"/>
          </a:xfrm>
          <a:prstGeom prst="curvedConnector3">
            <a:avLst>
              <a:gd name="adj1" fmla="val 50000"/>
            </a:avLst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6D7B9F0-4E1A-3248-ADB0-1059C94BE225}"/>
              </a:ext>
            </a:extLst>
          </p:cNvPr>
          <p:cNvSpPr/>
          <p:nvPr/>
        </p:nvSpPr>
        <p:spPr>
          <a:xfrm>
            <a:off x="6365688" y="2625039"/>
            <a:ext cx="2160000" cy="630000"/>
          </a:xfrm>
          <a:prstGeom prst="roundRect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6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Framework</a:t>
            </a:r>
            <a:endParaRPr lang="fa-IR" sz="16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2907440-9B40-60AB-FA52-05EFE2F2A827}"/>
              </a:ext>
            </a:extLst>
          </p:cNvPr>
          <p:cNvSpPr/>
          <p:nvPr/>
        </p:nvSpPr>
        <p:spPr>
          <a:xfrm>
            <a:off x="6365688" y="875830"/>
            <a:ext cx="2160000" cy="630000"/>
          </a:xfrm>
          <a:prstGeom prst="roundRect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6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CSS Pre Processor</a:t>
            </a:r>
            <a:endParaRPr lang="fa-IR" sz="16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4C39CD4C-C763-EB33-BC88-80FB653E7B27}"/>
              </a:ext>
            </a:extLst>
          </p:cNvPr>
          <p:cNvCxnSpPr>
            <a:cxnSpLocks/>
            <a:stCxn id="48" idx="6"/>
            <a:endCxn id="7" idx="1"/>
          </p:cNvCxnSpPr>
          <p:nvPr/>
        </p:nvCxnSpPr>
        <p:spPr>
          <a:xfrm flipV="1">
            <a:off x="5153224" y="1190830"/>
            <a:ext cx="1212464" cy="868255"/>
          </a:xfrm>
          <a:prstGeom prst="curvedConnector3">
            <a:avLst>
              <a:gd name="adj1" fmla="val 50000"/>
            </a:avLst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EEB52A69-AB59-BCE4-9F5B-9F63EE9E110A}"/>
              </a:ext>
            </a:extLst>
          </p:cNvPr>
          <p:cNvCxnSpPr>
            <a:cxnSpLocks/>
            <a:stCxn id="48" idx="6"/>
            <a:endCxn id="6" idx="1"/>
          </p:cNvCxnSpPr>
          <p:nvPr/>
        </p:nvCxnSpPr>
        <p:spPr>
          <a:xfrm>
            <a:off x="5153224" y="2059085"/>
            <a:ext cx="1212464" cy="880954"/>
          </a:xfrm>
          <a:prstGeom prst="curvedConnector3">
            <a:avLst>
              <a:gd name="adj1" fmla="val 50000"/>
            </a:avLst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30C0C404-4DDE-BAF4-A2D3-00A7DF9B91F1}"/>
              </a:ext>
            </a:extLst>
          </p:cNvPr>
          <p:cNvSpPr/>
          <p:nvPr/>
        </p:nvSpPr>
        <p:spPr>
          <a:xfrm>
            <a:off x="9738152" y="413876"/>
            <a:ext cx="720000" cy="720000"/>
          </a:xfrm>
          <a:prstGeom prst="ellipse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Sass</a:t>
            </a:r>
            <a:endParaRPr lang="fa-IR" sz="14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C094F88-0402-6DB5-2608-4EC7C65F9F0B}"/>
              </a:ext>
            </a:extLst>
          </p:cNvPr>
          <p:cNvSpPr/>
          <p:nvPr/>
        </p:nvSpPr>
        <p:spPr>
          <a:xfrm>
            <a:off x="9738152" y="1247783"/>
            <a:ext cx="720000" cy="720000"/>
          </a:xfrm>
          <a:prstGeom prst="ellipse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Less</a:t>
            </a:r>
            <a:endParaRPr lang="fa-IR" sz="14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7C01B2AA-D0CC-40A1-E9B3-9D79A5F89FA6}"/>
              </a:ext>
            </a:extLst>
          </p:cNvPr>
          <p:cNvCxnSpPr>
            <a:cxnSpLocks/>
            <a:stCxn id="7" idx="3"/>
            <a:endCxn id="26" idx="2"/>
          </p:cNvCxnSpPr>
          <p:nvPr/>
        </p:nvCxnSpPr>
        <p:spPr>
          <a:xfrm flipV="1">
            <a:off x="8525688" y="773876"/>
            <a:ext cx="1212464" cy="416954"/>
          </a:xfrm>
          <a:prstGeom prst="curvedConnector3">
            <a:avLst>
              <a:gd name="adj1" fmla="val 50000"/>
            </a:avLst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9A51D8CD-D070-3C23-4A96-9004A21BECB0}"/>
              </a:ext>
            </a:extLst>
          </p:cNvPr>
          <p:cNvCxnSpPr>
            <a:cxnSpLocks/>
            <a:stCxn id="7" idx="3"/>
            <a:endCxn id="27" idx="2"/>
          </p:cNvCxnSpPr>
          <p:nvPr/>
        </p:nvCxnSpPr>
        <p:spPr>
          <a:xfrm>
            <a:off x="8525688" y="1190830"/>
            <a:ext cx="1212464" cy="416953"/>
          </a:xfrm>
          <a:prstGeom prst="curvedConnector3">
            <a:avLst>
              <a:gd name="adj1" fmla="val 50000"/>
            </a:avLst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58DC2F1-2CCB-B028-3B0B-7F45A9779E74}"/>
              </a:ext>
            </a:extLst>
          </p:cNvPr>
          <p:cNvSpPr/>
          <p:nvPr/>
        </p:nvSpPr>
        <p:spPr>
          <a:xfrm>
            <a:off x="9738152" y="2208085"/>
            <a:ext cx="2160000" cy="630000"/>
          </a:xfrm>
          <a:prstGeom prst="roundRect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6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Bootstrap</a:t>
            </a:r>
            <a:endParaRPr lang="fa-IR" sz="16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D66C1CD-06C4-B586-461B-D095CBD1EBB7}"/>
              </a:ext>
            </a:extLst>
          </p:cNvPr>
          <p:cNvSpPr/>
          <p:nvPr/>
        </p:nvSpPr>
        <p:spPr>
          <a:xfrm>
            <a:off x="9738152" y="3041992"/>
            <a:ext cx="2160000" cy="630000"/>
          </a:xfrm>
          <a:prstGeom prst="roundRect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6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Tailwind CSS</a:t>
            </a:r>
            <a:endParaRPr lang="fa-IR" sz="16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0EB82662-8B90-1239-8D8E-784B93BD469D}"/>
              </a:ext>
            </a:extLst>
          </p:cNvPr>
          <p:cNvCxnSpPr>
            <a:cxnSpLocks/>
            <a:stCxn id="6" idx="3"/>
            <a:endCxn id="3" idx="1"/>
          </p:cNvCxnSpPr>
          <p:nvPr/>
        </p:nvCxnSpPr>
        <p:spPr>
          <a:xfrm flipV="1">
            <a:off x="8525688" y="2523085"/>
            <a:ext cx="1212464" cy="416954"/>
          </a:xfrm>
          <a:prstGeom prst="curvedConnector3">
            <a:avLst>
              <a:gd name="adj1" fmla="val 50000"/>
            </a:avLst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9C92F0E1-D0E7-C966-948C-9E0290E46D9B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8525688" y="2940039"/>
            <a:ext cx="1212464" cy="416953"/>
          </a:xfrm>
          <a:prstGeom prst="curvedConnector3">
            <a:avLst>
              <a:gd name="adj1" fmla="val 50000"/>
            </a:avLst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AE7E234-0EAF-A2CC-925D-B9883EC291BD}"/>
              </a:ext>
            </a:extLst>
          </p:cNvPr>
          <p:cNvSpPr/>
          <p:nvPr/>
        </p:nvSpPr>
        <p:spPr>
          <a:xfrm>
            <a:off x="6365688" y="4499003"/>
            <a:ext cx="2160000" cy="630000"/>
          </a:xfrm>
          <a:prstGeom prst="roundRect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6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Framework</a:t>
            </a:r>
            <a:endParaRPr lang="fa-IR" sz="16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E814CFC-48E9-5968-69A2-08F96A4F4D83}"/>
              </a:ext>
            </a:extLst>
          </p:cNvPr>
          <p:cNvSpPr/>
          <p:nvPr/>
        </p:nvSpPr>
        <p:spPr>
          <a:xfrm>
            <a:off x="9738152" y="4082049"/>
            <a:ext cx="2160000" cy="630000"/>
          </a:xfrm>
          <a:prstGeom prst="roundRect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6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React JS</a:t>
            </a:r>
            <a:endParaRPr lang="fa-IR" sz="16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F07CFBB-70C6-67F4-1DD9-2DEC5B441E0E}"/>
              </a:ext>
            </a:extLst>
          </p:cNvPr>
          <p:cNvSpPr/>
          <p:nvPr/>
        </p:nvSpPr>
        <p:spPr>
          <a:xfrm>
            <a:off x="9738152" y="4915956"/>
            <a:ext cx="2160000" cy="630000"/>
          </a:xfrm>
          <a:prstGeom prst="roundRect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6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Vue JS</a:t>
            </a:r>
            <a:endParaRPr lang="fa-IR" sz="16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84B2F0A1-DF6C-4088-C24E-B4C252314903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8525688" y="4397049"/>
            <a:ext cx="1212464" cy="416954"/>
          </a:xfrm>
          <a:prstGeom prst="curvedConnector3">
            <a:avLst>
              <a:gd name="adj1" fmla="val 50000"/>
            </a:avLst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450956F4-E2C9-1181-BFFB-60A1675D8D5E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8525688" y="4814003"/>
            <a:ext cx="1212464" cy="416953"/>
          </a:xfrm>
          <a:prstGeom prst="curvedConnector3">
            <a:avLst>
              <a:gd name="adj1" fmla="val 50000"/>
            </a:avLst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1E99C3A0-6B58-4C2C-2291-D695EAA9A660}"/>
              </a:ext>
            </a:extLst>
          </p:cNvPr>
          <p:cNvCxnSpPr>
            <a:cxnSpLocks/>
            <a:stCxn id="50" idx="6"/>
            <a:endCxn id="14" idx="1"/>
          </p:cNvCxnSpPr>
          <p:nvPr/>
        </p:nvCxnSpPr>
        <p:spPr>
          <a:xfrm>
            <a:off x="5153224" y="4814003"/>
            <a:ext cx="1212464" cy="12700"/>
          </a:xfrm>
          <a:prstGeom prst="curvedConnector3">
            <a:avLst>
              <a:gd name="adj1" fmla="val 50000"/>
            </a:avLst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208D334-5C8F-1EA2-2CBF-4D46F793235D}"/>
              </a:ext>
            </a:extLst>
          </p:cNvPr>
          <p:cNvSpPr/>
          <p:nvPr/>
        </p:nvSpPr>
        <p:spPr>
          <a:xfrm>
            <a:off x="6365688" y="5866082"/>
            <a:ext cx="2160000" cy="630000"/>
          </a:xfrm>
          <a:prstGeom prst="roundRect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6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Add Types</a:t>
            </a:r>
            <a:endParaRPr lang="fa-IR" sz="16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ECA492A-12E3-3797-0844-C3CC22415AD2}"/>
              </a:ext>
            </a:extLst>
          </p:cNvPr>
          <p:cNvSpPr/>
          <p:nvPr/>
        </p:nvSpPr>
        <p:spPr>
          <a:xfrm>
            <a:off x="9738152" y="5866082"/>
            <a:ext cx="2160000" cy="630000"/>
          </a:xfrm>
          <a:prstGeom prst="roundRect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6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Type Script</a:t>
            </a:r>
            <a:endParaRPr lang="fa-IR" sz="16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CB5C188B-90F6-19E2-5913-37DE45C5E04C}"/>
              </a:ext>
            </a:extLst>
          </p:cNvPr>
          <p:cNvCxnSpPr>
            <a:cxnSpLocks/>
            <a:stCxn id="50" idx="6"/>
            <a:endCxn id="41" idx="1"/>
          </p:cNvCxnSpPr>
          <p:nvPr/>
        </p:nvCxnSpPr>
        <p:spPr>
          <a:xfrm>
            <a:off x="5153224" y="4814003"/>
            <a:ext cx="1212464" cy="1367079"/>
          </a:xfrm>
          <a:prstGeom prst="curvedConnector3">
            <a:avLst>
              <a:gd name="adj1" fmla="val 50000"/>
            </a:avLst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DF1DB0A3-A3E1-FAA0-E3DF-D854D5DA99E4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8525688" y="6181082"/>
            <a:ext cx="1212464" cy="12700"/>
          </a:xfrm>
          <a:prstGeom prst="curvedConnector3">
            <a:avLst>
              <a:gd name="adj1" fmla="val 50000"/>
            </a:avLst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5032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4" grpId="0" animBg="1"/>
      <p:bldP spid="14" grpId="0" animBg="1"/>
      <p:bldP spid="15" grpId="0" animBg="1"/>
      <p:bldP spid="17" grpId="0" animBg="1"/>
      <p:bldP spid="41" grpId="0" animBg="1"/>
      <p:bldP spid="4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B56785-5401-C330-9839-10039BBA2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62" y="2250432"/>
            <a:ext cx="9934676" cy="235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1141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F2E-0CA5-2EC3-B6E0-B33BAEA56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sz="60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Web Server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11842802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D4D24EA-A6C3-CDA0-B79E-A9D3CE2C3396}"/>
              </a:ext>
            </a:extLst>
          </p:cNvPr>
          <p:cNvSpPr/>
          <p:nvPr/>
        </p:nvSpPr>
        <p:spPr>
          <a:xfrm>
            <a:off x="5016000" y="1510687"/>
            <a:ext cx="2160000" cy="720000"/>
          </a:xfrm>
          <a:prstGeom prst="roundRect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Web Server</a:t>
            </a:r>
            <a:endParaRPr lang="fa-IR" sz="20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1F016837-851A-138A-D2A8-0B02A495DF06}"/>
              </a:ext>
            </a:extLst>
          </p:cNvPr>
          <p:cNvCxnSpPr>
            <a:cxnSpLocks/>
            <a:stCxn id="5" idx="2"/>
            <a:endCxn id="20" idx="0"/>
          </p:cNvCxnSpPr>
          <p:nvPr/>
        </p:nvCxnSpPr>
        <p:spPr>
          <a:xfrm rot="5400000">
            <a:off x="2719507" y="889378"/>
            <a:ext cx="2035185" cy="4717802"/>
          </a:xfrm>
          <a:prstGeom prst="curvedConnector3">
            <a:avLst/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BAE51CDC-6618-9D83-CA8D-31FCB3D2AF05}"/>
              </a:ext>
            </a:extLst>
          </p:cNvPr>
          <p:cNvCxnSpPr>
            <a:cxnSpLocks/>
            <a:stCxn id="5" idx="2"/>
            <a:endCxn id="26" idx="0"/>
          </p:cNvCxnSpPr>
          <p:nvPr/>
        </p:nvCxnSpPr>
        <p:spPr>
          <a:xfrm rot="5400000">
            <a:off x="4292108" y="2461979"/>
            <a:ext cx="2035185" cy="1572600"/>
          </a:xfrm>
          <a:prstGeom prst="curvedConnector3">
            <a:avLst>
              <a:gd name="adj1" fmla="val 50000"/>
            </a:avLst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D89BAAD7-1254-3F52-9EF6-F51BB66DB8C4}"/>
              </a:ext>
            </a:extLst>
          </p:cNvPr>
          <p:cNvCxnSpPr>
            <a:cxnSpLocks/>
            <a:stCxn id="5" idx="2"/>
            <a:endCxn id="22" idx="0"/>
          </p:cNvCxnSpPr>
          <p:nvPr/>
        </p:nvCxnSpPr>
        <p:spPr>
          <a:xfrm rot="16200000" flipH="1">
            <a:off x="5864709" y="2461978"/>
            <a:ext cx="2035185" cy="1572602"/>
          </a:xfrm>
          <a:prstGeom prst="curvedConnector3">
            <a:avLst>
              <a:gd name="adj1" fmla="val 50000"/>
            </a:avLst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5030257D-6402-C3FE-9EB1-851C92FA3B54}"/>
              </a:ext>
            </a:extLst>
          </p:cNvPr>
          <p:cNvCxnSpPr>
            <a:cxnSpLocks/>
            <a:stCxn id="5" idx="2"/>
            <a:endCxn id="24" idx="0"/>
          </p:cNvCxnSpPr>
          <p:nvPr/>
        </p:nvCxnSpPr>
        <p:spPr>
          <a:xfrm rot="16200000" flipH="1">
            <a:off x="7437310" y="889377"/>
            <a:ext cx="2035185" cy="4717804"/>
          </a:xfrm>
          <a:prstGeom prst="curvedConnector3">
            <a:avLst>
              <a:gd name="adj1" fmla="val 50000"/>
            </a:avLst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3928C7B-0466-C1D9-A8E2-F03BC5C5F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98" y="4265872"/>
            <a:ext cx="1440000" cy="5489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0AE8003-7043-B4E1-F27C-A27ED7186C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602" y="4265872"/>
            <a:ext cx="1440000" cy="57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7DEBB7D-7941-E7B1-9907-422825C8F2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804" y="4265872"/>
            <a:ext cx="1440000" cy="11068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9750678-6F18-648D-4E07-D7526995DF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400" y="4265872"/>
            <a:ext cx="1440000" cy="3037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287611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FD1EFB9-3A32-207B-1605-D2C4BC02EE6C}"/>
              </a:ext>
            </a:extLst>
          </p:cNvPr>
          <p:cNvSpPr/>
          <p:nvPr/>
        </p:nvSpPr>
        <p:spPr>
          <a:xfrm>
            <a:off x="876620" y="3069000"/>
            <a:ext cx="2160000" cy="720000"/>
          </a:xfrm>
          <a:prstGeom prst="roundRect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Web Browser</a:t>
            </a:r>
            <a:endParaRPr lang="fa-IR" sz="20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719D42C-A842-763F-3087-A219A436FB32}"/>
              </a:ext>
            </a:extLst>
          </p:cNvPr>
          <p:cNvSpPr/>
          <p:nvPr/>
        </p:nvSpPr>
        <p:spPr>
          <a:xfrm>
            <a:off x="9155380" y="3069000"/>
            <a:ext cx="2160000" cy="720000"/>
          </a:xfrm>
          <a:prstGeom prst="roundRect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Web Server</a:t>
            </a:r>
            <a:endParaRPr lang="fa-IR" sz="20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2A8CCCB-316E-869D-F3FC-F672031A0AE0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3036620" y="3429000"/>
            <a:ext cx="6118760" cy="0"/>
          </a:xfrm>
          <a:prstGeom prst="straightConnector1">
            <a:avLst/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542ECAC-76A1-62B3-B31E-B062C0355D68}"/>
              </a:ext>
            </a:extLst>
          </p:cNvPr>
          <p:cNvSpPr txBox="1"/>
          <p:nvPr/>
        </p:nvSpPr>
        <p:spPr>
          <a:xfrm>
            <a:off x="5577268" y="2848890"/>
            <a:ext cx="1037463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Request</a:t>
            </a:r>
            <a:endParaRPr lang="fa-IR" sz="2000" dirty="0">
              <a:solidFill>
                <a:schemeClr val="bg1">
                  <a:lumMod val="95000"/>
                </a:schemeClr>
              </a:solidFill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784879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F2E-0CA5-2EC3-B6E0-B33BAEA56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Web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16683952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1C031F-E410-3176-A341-D649E5A1D1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3" t="6492" r="9772" b="11957"/>
          <a:stretch/>
        </p:blipFill>
        <p:spPr>
          <a:xfrm>
            <a:off x="2349909" y="1192161"/>
            <a:ext cx="7492181" cy="447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313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FD1EFB9-3A32-207B-1605-D2C4BC02EE6C}"/>
              </a:ext>
            </a:extLst>
          </p:cNvPr>
          <p:cNvSpPr/>
          <p:nvPr/>
        </p:nvSpPr>
        <p:spPr>
          <a:xfrm>
            <a:off x="876620" y="3069000"/>
            <a:ext cx="2160000" cy="720000"/>
          </a:xfrm>
          <a:prstGeom prst="roundRect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Web Browser</a:t>
            </a:r>
            <a:endParaRPr lang="fa-IR" sz="20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719D42C-A842-763F-3087-A219A436FB32}"/>
              </a:ext>
            </a:extLst>
          </p:cNvPr>
          <p:cNvSpPr/>
          <p:nvPr/>
        </p:nvSpPr>
        <p:spPr>
          <a:xfrm>
            <a:off x="9155380" y="3069000"/>
            <a:ext cx="2160000" cy="720000"/>
          </a:xfrm>
          <a:prstGeom prst="roundRect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Web Server</a:t>
            </a:r>
            <a:endParaRPr lang="fa-IR" sz="20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2A8CCCB-316E-869D-F3FC-F672031A0AE0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3036620" y="3429000"/>
            <a:ext cx="6118760" cy="0"/>
          </a:xfrm>
          <a:prstGeom prst="straightConnector1">
            <a:avLst/>
          </a:prstGeom>
          <a:ln w="19050">
            <a:solidFill>
              <a:srgbClr val="64748B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542ECAC-76A1-62B3-B31E-B062C0355D68}"/>
              </a:ext>
            </a:extLst>
          </p:cNvPr>
          <p:cNvSpPr txBox="1"/>
          <p:nvPr/>
        </p:nvSpPr>
        <p:spPr>
          <a:xfrm>
            <a:off x="5501125" y="2848890"/>
            <a:ext cx="1189749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Response</a:t>
            </a:r>
            <a:endParaRPr lang="fa-IR" sz="2000" dirty="0">
              <a:solidFill>
                <a:schemeClr val="bg1">
                  <a:lumMod val="95000"/>
                </a:schemeClr>
              </a:solidFill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482430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A7F583-1E6C-A1C0-F74F-9412385D55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7" t="3866" r="12798" b="3135"/>
          <a:stretch/>
        </p:blipFill>
        <p:spPr>
          <a:xfrm>
            <a:off x="3244645" y="1241322"/>
            <a:ext cx="5702709" cy="437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6419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D4D24EA-A6C3-CDA0-B79E-A9D3CE2C3396}"/>
              </a:ext>
            </a:extLst>
          </p:cNvPr>
          <p:cNvSpPr/>
          <p:nvPr/>
        </p:nvSpPr>
        <p:spPr>
          <a:xfrm>
            <a:off x="719303" y="3069000"/>
            <a:ext cx="2160000" cy="720000"/>
          </a:xfrm>
          <a:prstGeom prst="roundRect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Web Browser</a:t>
            </a:r>
            <a:endParaRPr lang="fa-IR" sz="20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FD1EFB9-3A32-207B-1605-D2C4BC02EE6C}"/>
              </a:ext>
            </a:extLst>
          </p:cNvPr>
          <p:cNvSpPr/>
          <p:nvPr/>
        </p:nvSpPr>
        <p:spPr>
          <a:xfrm>
            <a:off x="5016000" y="3069000"/>
            <a:ext cx="2160000" cy="720000"/>
          </a:xfrm>
          <a:prstGeom prst="roundRect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Web Server</a:t>
            </a:r>
            <a:endParaRPr lang="fa-IR" sz="20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597B334-DD99-0297-D129-3AB5AD241861}"/>
              </a:ext>
            </a:extLst>
          </p:cNvPr>
          <p:cNvSpPr/>
          <p:nvPr/>
        </p:nvSpPr>
        <p:spPr>
          <a:xfrm>
            <a:off x="9312697" y="3069000"/>
            <a:ext cx="2160000" cy="720000"/>
          </a:xfrm>
          <a:prstGeom prst="roundRect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Page, Data, …</a:t>
            </a:r>
            <a:endParaRPr lang="fa-IR" sz="20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7E0617-E0D5-99E5-ECA3-0394D604EFAF}"/>
              </a:ext>
            </a:extLst>
          </p:cNvPr>
          <p:cNvSpPr txBox="1"/>
          <p:nvPr/>
        </p:nvSpPr>
        <p:spPr>
          <a:xfrm>
            <a:off x="3553953" y="3228945"/>
            <a:ext cx="787395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HTTP</a:t>
            </a:r>
            <a:endParaRPr lang="fa-IR" sz="2000" dirty="0">
              <a:solidFill>
                <a:schemeClr val="bg1">
                  <a:lumMod val="95000"/>
                </a:schemeClr>
              </a:solidFill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1EA92D2-AFAD-1E7C-86EE-D31B01C679D5}"/>
              </a:ext>
            </a:extLst>
          </p:cNvPr>
          <p:cNvCxnSpPr>
            <a:cxnSpLocks/>
            <a:stCxn id="5" idx="3"/>
            <a:endCxn id="2" idx="1"/>
          </p:cNvCxnSpPr>
          <p:nvPr/>
        </p:nvCxnSpPr>
        <p:spPr>
          <a:xfrm>
            <a:off x="2879303" y="3429000"/>
            <a:ext cx="2136697" cy="0"/>
          </a:xfrm>
          <a:prstGeom prst="straightConnector1">
            <a:avLst/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65EAD6-B98A-7006-BD4D-AB13E3A80744}"/>
              </a:ext>
            </a:extLst>
          </p:cNvPr>
          <p:cNvCxnSpPr>
            <a:cxnSpLocks/>
            <a:stCxn id="2" idx="3"/>
            <a:endCxn id="7" idx="1"/>
          </p:cNvCxnSpPr>
          <p:nvPr/>
        </p:nvCxnSpPr>
        <p:spPr>
          <a:xfrm>
            <a:off x="7176000" y="3429000"/>
            <a:ext cx="2136697" cy="0"/>
          </a:xfrm>
          <a:prstGeom prst="straightConnector1">
            <a:avLst/>
          </a:prstGeom>
          <a:ln w="28575">
            <a:solidFill>
              <a:srgbClr val="64748B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8B7F284-9D49-83A5-C79F-3496009A06BA}"/>
              </a:ext>
            </a:extLst>
          </p:cNvPr>
          <p:cNvSpPr txBox="1"/>
          <p:nvPr/>
        </p:nvSpPr>
        <p:spPr>
          <a:xfrm>
            <a:off x="7664702" y="3228945"/>
            <a:ext cx="1159292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Generate</a:t>
            </a:r>
            <a:endParaRPr lang="fa-IR" sz="2000" dirty="0">
              <a:solidFill>
                <a:schemeClr val="bg1">
                  <a:lumMod val="95000"/>
                </a:schemeClr>
              </a:solidFill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A15DF47-D393-BB6C-FCBE-A0911537ADA2}"/>
              </a:ext>
            </a:extLst>
          </p:cNvPr>
          <p:cNvCxnSpPr>
            <a:stCxn id="5" idx="0"/>
            <a:endCxn id="2" idx="0"/>
          </p:cNvCxnSpPr>
          <p:nvPr/>
        </p:nvCxnSpPr>
        <p:spPr>
          <a:xfrm rot="5400000" flipH="1" flipV="1">
            <a:off x="3947651" y="920652"/>
            <a:ext cx="12700" cy="4296697"/>
          </a:xfrm>
          <a:prstGeom prst="bentConnector3">
            <a:avLst>
              <a:gd name="adj1" fmla="val 6677425"/>
            </a:avLst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3FD3E0E-4F02-5B21-5E94-57C21D68206A}"/>
              </a:ext>
            </a:extLst>
          </p:cNvPr>
          <p:cNvSpPr txBox="1"/>
          <p:nvPr/>
        </p:nvSpPr>
        <p:spPr>
          <a:xfrm>
            <a:off x="3428918" y="1988219"/>
            <a:ext cx="1037463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Request</a:t>
            </a:r>
            <a:endParaRPr lang="fa-IR" sz="2000" dirty="0">
              <a:solidFill>
                <a:schemeClr val="bg1">
                  <a:lumMod val="95000"/>
                </a:schemeClr>
              </a:solidFill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47B5A4F-8F1C-986F-A432-D728B87F950C}"/>
              </a:ext>
            </a:extLst>
          </p:cNvPr>
          <p:cNvCxnSpPr>
            <a:cxnSpLocks/>
            <a:stCxn id="2" idx="2"/>
            <a:endCxn id="5" idx="2"/>
          </p:cNvCxnSpPr>
          <p:nvPr/>
        </p:nvCxnSpPr>
        <p:spPr>
          <a:xfrm rot="5400000">
            <a:off x="3947652" y="1640652"/>
            <a:ext cx="12700" cy="4296697"/>
          </a:xfrm>
          <a:prstGeom prst="bentConnector3">
            <a:avLst>
              <a:gd name="adj1" fmla="val 8071000"/>
            </a:avLst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039D35F-0433-9B67-1198-30BE76E99A2F}"/>
              </a:ext>
            </a:extLst>
          </p:cNvPr>
          <p:cNvSpPr txBox="1"/>
          <p:nvPr/>
        </p:nvSpPr>
        <p:spPr>
          <a:xfrm>
            <a:off x="3352774" y="4638012"/>
            <a:ext cx="1189749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Response</a:t>
            </a:r>
            <a:endParaRPr lang="fa-IR" sz="2000" dirty="0">
              <a:solidFill>
                <a:schemeClr val="bg1">
                  <a:lumMod val="95000"/>
                </a:schemeClr>
              </a:solidFill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777209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12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F2E-0CA5-2EC3-B6E0-B33BAEA56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sz="60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Back-end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18546149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D4D24EA-A6C3-CDA0-B79E-A9D3CE2C3396}"/>
              </a:ext>
            </a:extLst>
          </p:cNvPr>
          <p:cNvSpPr/>
          <p:nvPr/>
        </p:nvSpPr>
        <p:spPr>
          <a:xfrm>
            <a:off x="677304" y="3580038"/>
            <a:ext cx="2160000" cy="720000"/>
          </a:xfrm>
          <a:prstGeom prst="roundRect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Back-end</a:t>
            </a:r>
            <a:endParaRPr lang="fa-IR" sz="20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12272C4-D14C-145C-1187-68115AB4E5AF}"/>
              </a:ext>
            </a:extLst>
          </p:cNvPr>
          <p:cNvSpPr/>
          <p:nvPr/>
        </p:nvSpPr>
        <p:spPr>
          <a:xfrm>
            <a:off x="4059600" y="4970036"/>
            <a:ext cx="2160000" cy="720000"/>
          </a:xfrm>
          <a:prstGeom prst="roundRect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Web Server</a:t>
            </a:r>
            <a:endParaRPr lang="fa-IR" sz="20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48FEA8DA-38FF-C77B-2226-3265334D06CB}"/>
              </a:ext>
            </a:extLst>
          </p:cNvPr>
          <p:cNvCxnSpPr>
            <a:cxnSpLocks/>
            <a:stCxn id="5" idx="3"/>
            <a:endCxn id="3" idx="1"/>
          </p:cNvCxnSpPr>
          <p:nvPr/>
        </p:nvCxnSpPr>
        <p:spPr>
          <a:xfrm>
            <a:off x="2837304" y="3940038"/>
            <a:ext cx="1222296" cy="1389998"/>
          </a:xfrm>
          <a:prstGeom prst="curvedConnector3">
            <a:avLst>
              <a:gd name="adj1" fmla="val 50000"/>
            </a:avLst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0E7CA5A-4F7C-1F06-762E-F85B4E7BE795}"/>
              </a:ext>
            </a:extLst>
          </p:cNvPr>
          <p:cNvSpPr/>
          <p:nvPr/>
        </p:nvSpPr>
        <p:spPr>
          <a:xfrm>
            <a:off x="4049768" y="2190041"/>
            <a:ext cx="2160000" cy="720000"/>
          </a:xfrm>
          <a:prstGeom prst="roundRect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Languages</a:t>
            </a:r>
            <a:endParaRPr lang="fa-IR" sz="20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BD16D70B-4DD7-496A-9BCB-C67EC1C00B33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2837304" y="2550041"/>
            <a:ext cx="1212464" cy="1389997"/>
          </a:xfrm>
          <a:prstGeom prst="curvedConnector3">
            <a:avLst>
              <a:gd name="adj1" fmla="val 50000"/>
            </a:avLst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49AFAE6-6BF7-9E87-4CAC-05C1C1AFD183}"/>
              </a:ext>
            </a:extLst>
          </p:cNvPr>
          <p:cNvSpPr/>
          <p:nvPr/>
        </p:nvSpPr>
        <p:spPr>
          <a:xfrm>
            <a:off x="7399280" y="1470041"/>
            <a:ext cx="2160000" cy="720000"/>
          </a:xfrm>
          <a:prstGeom prst="roundRect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600" dirty="0"/>
              <a:t>Query language </a:t>
            </a:r>
            <a:endParaRPr lang="fa-IR" sz="16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31F07A8-E4B4-BDBC-28B3-4D0EAFC6BD8F}"/>
              </a:ext>
            </a:extLst>
          </p:cNvPr>
          <p:cNvSpPr/>
          <p:nvPr/>
        </p:nvSpPr>
        <p:spPr>
          <a:xfrm>
            <a:off x="7399280" y="2770144"/>
            <a:ext cx="2160000" cy="720000"/>
          </a:xfrm>
          <a:prstGeom prst="roundRect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5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 Programming Language</a:t>
            </a:r>
            <a:endParaRPr lang="fa-IR" sz="15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177CAF0B-7939-3976-D4CE-B4A9FF7C7553}"/>
              </a:ext>
            </a:extLst>
          </p:cNvPr>
          <p:cNvCxnSpPr>
            <a:cxnSpLocks/>
            <a:stCxn id="13" idx="3"/>
            <a:endCxn id="21" idx="1"/>
          </p:cNvCxnSpPr>
          <p:nvPr/>
        </p:nvCxnSpPr>
        <p:spPr>
          <a:xfrm flipV="1">
            <a:off x="6209768" y="1830041"/>
            <a:ext cx="1189512" cy="720000"/>
          </a:xfrm>
          <a:prstGeom prst="curvedConnector3">
            <a:avLst>
              <a:gd name="adj1" fmla="val 50000"/>
            </a:avLst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725985B4-FF33-F7BC-FC55-4C39C0DB2186}"/>
              </a:ext>
            </a:extLst>
          </p:cNvPr>
          <p:cNvCxnSpPr>
            <a:cxnSpLocks/>
            <a:stCxn id="13" idx="3"/>
            <a:endCxn id="24" idx="1"/>
          </p:cNvCxnSpPr>
          <p:nvPr/>
        </p:nvCxnSpPr>
        <p:spPr>
          <a:xfrm>
            <a:off x="6209768" y="2550041"/>
            <a:ext cx="1189512" cy="580103"/>
          </a:xfrm>
          <a:prstGeom prst="curvedConnector3">
            <a:avLst>
              <a:gd name="adj1" fmla="val 50000"/>
            </a:avLst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95CB4A93-FA25-EB84-A2E6-D3E38802A64B}"/>
              </a:ext>
            </a:extLst>
          </p:cNvPr>
          <p:cNvSpPr/>
          <p:nvPr/>
        </p:nvSpPr>
        <p:spPr>
          <a:xfrm>
            <a:off x="10793036" y="1461450"/>
            <a:ext cx="720000" cy="720000"/>
          </a:xfrm>
          <a:prstGeom prst="ellipse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SQL</a:t>
            </a:r>
            <a:endParaRPr lang="fa-IR" sz="14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33A43F95-178C-FF94-C26B-0EE1142E2325}"/>
              </a:ext>
            </a:extLst>
          </p:cNvPr>
          <p:cNvCxnSpPr>
            <a:cxnSpLocks/>
            <a:stCxn id="21" idx="3"/>
            <a:endCxn id="48" idx="2"/>
          </p:cNvCxnSpPr>
          <p:nvPr/>
        </p:nvCxnSpPr>
        <p:spPr>
          <a:xfrm flipV="1">
            <a:off x="9559280" y="1821450"/>
            <a:ext cx="1233756" cy="8591"/>
          </a:xfrm>
          <a:prstGeom prst="curvedConnector3">
            <a:avLst>
              <a:gd name="adj1" fmla="val 50000"/>
            </a:avLst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7C33648F-DAEC-6E4C-F5FE-F32326E0586E}"/>
              </a:ext>
            </a:extLst>
          </p:cNvPr>
          <p:cNvCxnSpPr>
            <a:cxnSpLocks/>
            <a:stCxn id="3" idx="3"/>
            <a:endCxn id="12" idx="4"/>
          </p:cNvCxnSpPr>
          <p:nvPr/>
        </p:nvCxnSpPr>
        <p:spPr>
          <a:xfrm flipV="1">
            <a:off x="6219600" y="3490144"/>
            <a:ext cx="4933436" cy="1839892"/>
          </a:xfrm>
          <a:prstGeom prst="curvedConnector2">
            <a:avLst/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4150E77C-89A5-2E41-7EE0-D6EC7A06A489}"/>
              </a:ext>
            </a:extLst>
          </p:cNvPr>
          <p:cNvSpPr txBox="1"/>
          <p:nvPr/>
        </p:nvSpPr>
        <p:spPr>
          <a:xfrm>
            <a:off x="6932782" y="5081831"/>
            <a:ext cx="1018227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Support</a:t>
            </a:r>
            <a:endParaRPr lang="fa-IR" sz="2000" dirty="0">
              <a:solidFill>
                <a:schemeClr val="bg1">
                  <a:lumMod val="95000"/>
                </a:schemeClr>
              </a:solidFill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C9F860F-47E5-4E3B-EE90-EBF083C85313}"/>
              </a:ext>
            </a:extLst>
          </p:cNvPr>
          <p:cNvSpPr/>
          <p:nvPr/>
        </p:nvSpPr>
        <p:spPr>
          <a:xfrm>
            <a:off x="10793036" y="2770144"/>
            <a:ext cx="720000" cy="720000"/>
          </a:xfrm>
          <a:prstGeom prst="ellipse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-</a:t>
            </a:r>
            <a:endParaRPr lang="fa-IR" sz="14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CDA38F83-08A2-E5D9-D5CB-8C2424782BA5}"/>
              </a:ext>
            </a:extLst>
          </p:cNvPr>
          <p:cNvCxnSpPr>
            <a:cxnSpLocks/>
            <a:stCxn id="24" idx="3"/>
            <a:endCxn id="12" idx="2"/>
          </p:cNvCxnSpPr>
          <p:nvPr/>
        </p:nvCxnSpPr>
        <p:spPr>
          <a:xfrm>
            <a:off x="9559280" y="3130144"/>
            <a:ext cx="1233756" cy="12700"/>
          </a:xfrm>
          <a:prstGeom prst="curvedConnector3">
            <a:avLst>
              <a:gd name="adj1" fmla="val 50000"/>
            </a:avLst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B7F43DD3-AD16-7646-6179-C969914EE8E1}"/>
              </a:ext>
            </a:extLst>
          </p:cNvPr>
          <p:cNvCxnSpPr>
            <a:cxnSpLocks/>
          </p:cNvCxnSpPr>
          <p:nvPr/>
        </p:nvCxnSpPr>
        <p:spPr>
          <a:xfrm flipV="1">
            <a:off x="6219600" y="2181450"/>
            <a:ext cx="4933436" cy="3148586"/>
          </a:xfrm>
          <a:prstGeom prst="curvedConnector2">
            <a:avLst/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16332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48" grpId="0" animBg="1"/>
      <p:bldP spid="72" grpId="0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31F07A8-E4B4-BDBC-28B3-4D0EAFC6BD8F}"/>
              </a:ext>
            </a:extLst>
          </p:cNvPr>
          <p:cNvSpPr/>
          <p:nvPr/>
        </p:nvSpPr>
        <p:spPr>
          <a:xfrm>
            <a:off x="313508" y="3069000"/>
            <a:ext cx="2160000" cy="720000"/>
          </a:xfrm>
          <a:prstGeom prst="roundRect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5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 Programming Language</a:t>
            </a:r>
            <a:endParaRPr lang="fa-IR" sz="15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AE7E234-0EAF-A2CC-925D-B9883EC291BD}"/>
              </a:ext>
            </a:extLst>
          </p:cNvPr>
          <p:cNvSpPr/>
          <p:nvPr/>
        </p:nvSpPr>
        <p:spPr>
          <a:xfrm>
            <a:off x="5342282" y="1896876"/>
            <a:ext cx="1440000" cy="540000"/>
          </a:xfrm>
          <a:prstGeom prst="roundRect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6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Framework</a:t>
            </a:r>
            <a:endParaRPr lang="fa-IR" sz="16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63B1DED-AB43-2B1A-9FE9-907FB46E13CA}"/>
              </a:ext>
            </a:extLst>
          </p:cNvPr>
          <p:cNvSpPr/>
          <p:nvPr/>
        </p:nvSpPr>
        <p:spPr>
          <a:xfrm>
            <a:off x="3685972" y="508752"/>
            <a:ext cx="792000" cy="792000"/>
          </a:xfrm>
          <a:prstGeom prst="ellipse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PHP</a:t>
            </a:r>
            <a:endParaRPr lang="fa-IR" sz="14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ED88337-B070-18B1-269C-93991001619A}"/>
              </a:ext>
            </a:extLst>
          </p:cNvPr>
          <p:cNvSpPr/>
          <p:nvPr/>
        </p:nvSpPr>
        <p:spPr>
          <a:xfrm>
            <a:off x="3685972" y="1770876"/>
            <a:ext cx="792000" cy="792000"/>
          </a:xfrm>
          <a:prstGeom prst="ellipse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0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Python</a:t>
            </a:r>
            <a:endParaRPr lang="fa-IR" sz="10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46DEE2F-0D60-DF84-E8B4-4BAF78992CC0}"/>
              </a:ext>
            </a:extLst>
          </p:cNvPr>
          <p:cNvSpPr/>
          <p:nvPr/>
        </p:nvSpPr>
        <p:spPr>
          <a:xfrm>
            <a:off x="3685972" y="3033000"/>
            <a:ext cx="792000" cy="792000"/>
          </a:xfrm>
          <a:prstGeom prst="ellipse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Java</a:t>
            </a:r>
            <a:endParaRPr lang="fa-IR" sz="14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CFA5664-B014-8F24-5DFF-49D3DCB56E52}"/>
              </a:ext>
            </a:extLst>
          </p:cNvPr>
          <p:cNvSpPr/>
          <p:nvPr/>
        </p:nvSpPr>
        <p:spPr>
          <a:xfrm>
            <a:off x="3685972" y="4295124"/>
            <a:ext cx="792000" cy="792000"/>
          </a:xfrm>
          <a:prstGeom prst="ellipse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JS</a:t>
            </a:r>
            <a:endParaRPr lang="fa-IR" sz="14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1480671-26E5-A212-D546-6553C1D95424}"/>
              </a:ext>
            </a:extLst>
          </p:cNvPr>
          <p:cNvSpPr/>
          <p:nvPr/>
        </p:nvSpPr>
        <p:spPr>
          <a:xfrm>
            <a:off x="3685972" y="5557247"/>
            <a:ext cx="792000" cy="792000"/>
          </a:xfrm>
          <a:prstGeom prst="ellipse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C#</a:t>
            </a:r>
            <a:endParaRPr lang="fa-IR" sz="14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2A943911-7913-EA2D-FC8E-1C6691B038A8}"/>
              </a:ext>
            </a:extLst>
          </p:cNvPr>
          <p:cNvCxnSpPr>
            <a:cxnSpLocks/>
            <a:stCxn id="24" idx="3"/>
            <a:endCxn id="50" idx="2"/>
          </p:cNvCxnSpPr>
          <p:nvPr/>
        </p:nvCxnSpPr>
        <p:spPr>
          <a:xfrm flipV="1">
            <a:off x="2473508" y="904752"/>
            <a:ext cx="1212464" cy="2524248"/>
          </a:xfrm>
          <a:prstGeom prst="curvedConnector3">
            <a:avLst>
              <a:gd name="adj1" fmla="val 50000"/>
            </a:avLst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4D80BC78-B421-6075-8748-EF9B5FE08505}"/>
              </a:ext>
            </a:extLst>
          </p:cNvPr>
          <p:cNvCxnSpPr>
            <a:cxnSpLocks/>
            <a:stCxn id="24" idx="3"/>
            <a:endCxn id="9" idx="2"/>
          </p:cNvCxnSpPr>
          <p:nvPr/>
        </p:nvCxnSpPr>
        <p:spPr>
          <a:xfrm flipV="1">
            <a:off x="2473508" y="2166876"/>
            <a:ext cx="1212464" cy="1262124"/>
          </a:xfrm>
          <a:prstGeom prst="curvedConnector3">
            <a:avLst>
              <a:gd name="adj1" fmla="val 50000"/>
            </a:avLst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10FF4DD4-A0CD-14A2-77DC-A147C3BFB925}"/>
              </a:ext>
            </a:extLst>
          </p:cNvPr>
          <p:cNvCxnSpPr>
            <a:cxnSpLocks/>
            <a:stCxn id="24" idx="3"/>
            <a:endCxn id="10" idx="2"/>
          </p:cNvCxnSpPr>
          <p:nvPr/>
        </p:nvCxnSpPr>
        <p:spPr>
          <a:xfrm>
            <a:off x="2473508" y="3429000"/>
            <a:ext cx="1212464" cy="12700"/>
          </a:xfrm>
          <a:prstGeom prst="curvedConnector3">
            <a:avLst>
              <a:gd name="adj1" fmla="val 50000"/>
            </a:avLst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D058595F-FBF9-5A8D-55DA-B7644B72BC0D}"/>
              </a:ext>
            </a:extLst>
          </p:cNvPr>
          <p:cNvCxnSpPr>
            <a:cxnSpLocks/>
            <a:stCxn id="24" idx="3"/>
            <a:endCxn id="12" idx="2"/>
          </p:cNvCxnSpPr>
          <p:nvPr/>
        </p:nvCxnSpPr>
        <p:spPr>
          <a:xfrm>
            <a:off x="2473508" y="3429000"/>
            <a:ext cx="1212464" cy="1262124"/>
          </a:xfrm>
          <a:prstGeom prst="curvedConnector3">
            <a:avLst>
              <a:gd name="adj1" fmla="val 50000"/>
            </a:avLst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AC02A63A-5418-0397-318C-44DF1135296E}"/>
              </a:ext>
            </a:extLst>
          </p:cNvPr>
          <p:cNvCxnSpPr>
            <a:cxnSpLocks/>
            <a:stCxn id="24" idx="3"/>
            <a:endCxn id="13" idx="2"/>
          </p:cNvCxnSpPr>
          <p:nvPr/>
        </p:nvCxnSpPr>
        <p:spPr>
          <a:xfrm>
            <a:off x="2473508" y="3429000"/>
            <a:ext cx="1212464" cy="2524247"/>
          </a:xfrm>
          <a:prstGeom prst="curvedConnector3">
            <a:avLst>
              <a:gd name="adj1" fmla="val 50000"/>
            </a:avLst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53B780ED-B5F4-AD18-0A50-A4354AF70C09}"/>
              </a:ext>
            </a:extLst>
          </p:cNvPr>
          <p:cNvSpPr/>
          <p:nvPr/>
        </p:nvSpPr>
        <p:spPr>
          <a:xfrm>
            <a:off x="5342282" y="3159000"/>
            <a:ext cx="1440000" cy="540000"/>
          </a:xfrm>
          <a:prstGeom prst="roundRect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6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Framework</a:t>
            </a:r>
            <a:endParaRPr lang="fa-IR" sz="16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6DB6623-2073-8C88-D5B5-3811D61D85ED}"/>
              </a:ext>
            </a:extLst>
          </p:cNvPr>
          <p:cNvSpPr/>
          <p:nvPr/>
        </p:nvSpPr>
        <p:spPr>
          <a:xfrm>
            <a:off x="5342282" y="4421124"/>
            <a:ext cx="1440000" cy="540000"/>
          </a:xfrm>
          <a:prstGeom prst="roundRect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600" u="sng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Framework</a:t>
            </a:r>
            <a:endParaRPr lang="fa-IR" sz="1600" u="sng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AB273D9D-8BF3-FA57-0068-0F8D57BB3DB1}"/>
              </a:ext>
            </a:extLst>
          </p:cNvPr>
          <p:cNvSpPr/>
          <p:nvPr/>
        </p:nvSpPr>
        <p:spPr>
          <a:xfrm>
            <a:off x="5342282" y="5683247"/>
            <a:ext cx="1440000" cy="540000"/>
          </a:xfrm>
          <a:prstGeom prst="roundRect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6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Framework</a:t>
            </a:r>
            <a:endParaRPr lang="fa-IR" sz="16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3E8561FA-90E6-9C23-B986-20A85F15DBF5}"/>
              </a:ext>
            </a:extLst>
          </p:cNvPr>
          <p:cNvSpPr/>
          <p:nvPr/>
        </p:nvSpPr>
        <p:spPr>
          <a:xfrm>
            <a:off x="5342282" y="634752"/>
            <a:ext cx="1440000" cy="540000"/>
          </a:xfrm>
          <a:prstGeom prst="roundRect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6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Framework</a:t>
            </a:r>
            <a:endParaRPr lang="fa-IR" sz="16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5036199E-991A-DE1A-0309-F8548D0AD34B}"/>
              </a:ext>
            </a:extLst>
          </p:cNvPr>
          <p:cNvSpPr/>
          <p:nvPr/>
        </p:nvSpPr>
        <p:spPr>
          <a:xfrm>
            <a:off x="7646592" y="1896876"/>
            <a:ext cx="1440000" cy="540000"/>
          </a:xfrm>
          <a:prstGeom prst="roundRect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6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Django</a:t>
            </a:r>
            <a:endParaRPr lang="fa-IR" sz="16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1E93B100-3D99-FB06-8D56-7BDF08C9CC5C}"/>
              </a:ext>
            </a:extLst>
          </p:cNvPr>
          <p:cNvSpPr/>
          <p:nvPr/>
        </p:nvSpPr>
        <p:spPr>
          <a:xfrm>
            <a:off x="7646592" y="3159000"/>
            <a:ext cx="1440000" cy="540000"/>
          </a:xfrm>
          <a:prstGeom prst="roundRect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6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Spring</a:t>
            </a:r>
            <a:endParaRPr lang="fa-IR" sz="16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94E896EC-A474-6468-BB0E-C5FE63956F9D}"/>
              </a:ext>
            </a:extLst>
          </p:cNvPr>
          <p:cNvSpPr/>
          <p:nvPr/>
        </p:nvSpPr>
        <p:spPr>
          <a:xfrm>
            <a:off x="7646592" y="4421124"/>
            <a:ext cx="1440000" cy="540000"/>
          </a:xfrm>
          <a:prstGeom prst="roundRect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6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Node JS</a:t>
            </a:r>
            <a:endParaRPr lang="fa-IR" sz="16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569480CC-DE7C-DC25-5D07-F3804DE7B47C}"/>
              </a:ext>
            </a:extLst>
          </p:cNvPr>
          <p:cNvSpPr/>
          <p:nvPr/>
        </p:nvSpPr>
        <p:spPr>
          <a:xfrm>
            <a:off x="7646592" y="5683247"/>
            <a:ext cx="1440000" cy="540000"/>
          </a:xfrm>
          <a:prstGeom prst="roundRect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ASP .NET Core</a:t>
            </a:r>
            <a:endParaRPr lang="fa-IR" sz="14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FAA254CD-2B75-FF20-B932-B878D1D82E9D}"/>
              </a:ext>
            </a:extLst>
          </p:cNvPr>
          <p:cNvSpPr/>
          <p:nvPr/>
        </p:nvSpPr>
        <p:spPr>
          <a:xfrm>
            <a:off x="7646592" y="634752"/>
            <a:ext cx="1440000" cy="540000"/>
          </a:xfrm>
          <a:prstGeom prst="roundRect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6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Laravel</a:t>
            </a:r>
            <a:endParaRPr lang="fa-IR" sz="16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8BCC49C-F6A0-22D9-D7C4-7C7D3F8C638C}"/>
              </a:ext>
            </a:extLst>
          </p:cNvPr>
          <p:cNvCxnSpPr>
            <a:stCxn id="50" idx="6"/>
            <a:endCxn id="65" idx="1"/>
          </p:cNvCxnSpPr>
          <p:nvPr/>
        </p:nvCxnSpPr>
        <p:spPr>
          <a:xfrm>
            <a:off x="4477972" y="904752"/>
            <a:ext cx="864310" cy="0"/>
          </a:xfrm>
          <a:prstGeom prst="straightConnector1">
            <a:avLst/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8BF3D0D-CD0C-551E-95F8-96C2FA3455A2}"/>
              </a:ext>
            </a:extLst>
          </p:cNvPr>
          <p:cNvCxnSpPr>
            <a:cxnSpLocks/>
            <a:stCxn id="9" idx="6"/>
            <a:endCxn id="14" idx="1"/>
          </p:cNvCxnSpPr>
          <p:nvPr/>
        </p:nvCxnSpPr>
        <p:spPr>
          <a:xfrm>
            <a:off x="4477972" y="2166876"/>
            <a:ext cx="864310" cy="0"/>
          </a:xfrm>
          <a:prstGeom prst="straightConnector1">
            <a:avLst/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2E6CAA2-9438-E9E3-D4D3-76F8C43D8993}"/>
              </a:ext>
            </a:extLst>
          </p:cNvPr>
          <p:cNvCxnSpPr>
            <a:cxnSpLocks/>
            <a:stCxn id="10" idx="6"/>
            <a:endCxn id="61" idx="1"/>
          </p:cNvCxnSpPr>
          <p:nvPr/>
        </p:nvCxnSpPr>
        <p:spPr>
          <a:xfrm>
            <a:off x="4477972" y="3429000"/>
            <a:ext cx="864310" cy="0"/>
          </a:xfrm>
          <a:prstGeom prst="straightConnector1">
            <a:avLst/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D88DE96-66F1-6971-F0DD-8E56DC25C285}"/>
              </a:ext>
            </a:extLst>
          </p:cNvPr>
          <p:cNvCxnSpPr>
            <a:cxnSpLocks/>
            <a:stCxn id="12" idx="6"/>
            <a:endCxn id="62" idx="1"/>
          </p:cNvCxnSpPr>
          <p:nvPr/>
        </p:nvCxnSpPr>
        <p:spPr>
          <a:xfrm>
            <a:off x="4477972" y="4691124"/>
            <a:ext cx="864310" cy="0"/>
          </a:xfrm>
          <a:prstGeom prst="straightConnector1">
            <a:avLst/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C808857-21AE-23B6-F647-5C7F1D6FF3FD}"/>
              </a:ext>
            </a:extLst>
          </p:cNvPr>
          <p:cNvCxnSpPr>
            <a:cxnSpLocks/>
            <a:stCxn id="13" idx="6"/>
            <a:endCxn id="63" idx="1"/>
          </p:cNvCxnSpPr>
          <p:nvPr/>
        </p:nvCxnSpPr>
        <p:spPr>
          <a:xfrm>
            <a:off x="4477972" y="5953247"/>
            <a:ext cx="864310" cy="0"/>
          </a:xfrm>
          <a:prstGeom prst="straightConnector1">
            <a:avLst/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87AEE25-1C99-7508-C730-708FBB5AB252}"/>
              </a:ext>
            </a:extLst>
          </p:cNvPr>
          <p:cNvCxnSpPr>
            <a:cxnSpLocks/>
            <a:stCxn id="65" idx="3"/>
            <a:endCxn id="72" idx="1"/>
          </p:cNvCxnSpPr>
          <p:nvPr/>
        </p:nvCxnSpPr>
        <p:spPr>
          <a:xfrm>
            <a:off x="6782282" y="904752"/>
            <a:ext cx="864310" cy="0"/>
          </a:xfrm>
          <a:prstGeom prst="straightConnector1">
            <a:avLst/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E5DBADB-8046-7F0A-E571-E910E5A5767C}"/>
              </a:ext>
            </a:extLst>
          </p:cNvPr>
          <p:cNvCxnSpPr>
            <a:cxnSpLocks/>
            <a:stCxn id="14" idx="3"/>
            <a:endCxn id="68" idx="1"/>
          </p:cNvCxnSpPr>
          <p:nvPr/>
        </p:nvCxnSpPr>
        <p:spPr>
          <a:xfrm>
            <a:off x="6782282" y="2166876"/>
            <a:ext cx="864310" cy="0"/>
          </a:xfrm>
          <a:prstGeom prst="straightConnector1">
            <a:avLst/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664D969-A1EF-BF2B-220A-BDB8BBCE15C0}"/>
              </a:ext>
            </a:extLst>
          </p:cNvPr>
          <p:cNvCxnSpPr>
            <a:cxnSpLocks/>
            <a:stCxn id="61" idx="3"/>
            <a:endCxn id="69" idx="1"/>
          </p:cNvCxnSpPr>
          <p:nvPr/>
        </p:nvCxnSpPr>
        <p:spPr>
          <a:xfrm>
            <a:off x="6782282" y="3429000"/>
            <a:ext cx="864310" cy="0"/>
          </a:xfrm>
          <a:prstGeom prst="straightConnector1">
            <a:avLst/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915C14B-F6F0-B6A9-7465-0EC312832AF5}"/>
              </a:ext>
            </a:extLst>
          </p:cNvPr>
          <p:cNvCxnSpPr>
            <a:cxnSpLocks/>
            <a:stCxn id="62" idx="3"/>
            <a:endCxn id="70" idx="1"/>
          </p:cNvCxnSpPr>
          <p:nvPr/>
        </p:nvCxnSpPr>
        <p:spPr>
          <a:xfrm>
            <a:off x="6782282" y="4691124"/>
            <a:ext cx="864310" cy="0"/>
          </a:xfrm>
          <a:prstGeom prst="straightConnector1">
            <a:avLst/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092F1D81-B24C-08A3-42F4-B217E5F135B8}"/>
              </a:ext>
            </a:extLst>
          </p:cNvPr>
          <p:cNvCxnSpPr>
            <a:cxnSpLocks/>
            <a:stCxn id="63" idx="3"/>
            <a:endCxn id="71" idx="1"/>
          </p:cNvCxnSpPr>
          <p:nvPr/>
        </p:nvCxnSpPr>
        <p:spPr>
          <a:xfrm>
            <a:off x="6782282" y="5953247"/>
            <a:ext cx="864310" cy="0"/>
          </a:xfrm>
          <a:prstGeom prst="straightConnector1">
            <a:avLst/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9649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1" grpId="0" animBg="1"/>
      <p:bldP spid="62" grpId="0" animBg="1"/>
      <p:bldP spid="63" grpId="0" animBg="1"/>
      <p:bldP spid="65" grpId="0" animBg="1"/>
      <p:bldP spid="68" grpId="0" animBg="1"/>
      <p:bldP spid="69" grpId="0" animBg="1"/>
      <p:bldP spid="70" grpId="0" animBg="1"/>
      <p:bldP spid="71" grpId="0" animBg="1"/>
      <p:bldP spid="7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4C315A4-D927-EAC3-9DC3-CC2C002DB835}"/>
              </a:ext>
            </a:extLst>
          </p:cNvPr>
          <p:cNvSpPr/>
          <p:nvPr/>
        </p:nvSpPr>
        <p:spPr>
          <a:xfrm>
            <a:off x="4656000" y="3069000"/>
            <a:ext cx="2880000" cy="720000"/>
          </a:xfrm>
          <a:prstGeom prst="roundRect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6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WordPress</a:t>
            </a:r>
            <a:endParaRPr lang="fa-IR" sz="16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D89C4D-B493-F04D-D353-29ED8CDD908D}"/>
              </a:ext>
            </a:extLst>
          </p:cNvPr>
          <p:cNvSpPr txBox="1"/>
          <p:nvPr/>
        </p:nvSpPr>
        <p:spPr>
          <a:xfrm>
            <a:off x="5635777" y="1409977"/>
            <a:ext cx="920445" cy="221599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3800" dirty="0">
                <a:solidFill>
                  <a:schemeClr val="bg1">
                    <a:lumMod val="95000"/>
                  </a:schemeClr>
                </a:solidFill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?</a:t>
            </a:r>
            <a:endParaRPr lang="fa-IR" sz="13800" dirty="0">
              <a:solidFill>
                <a:schemeClr val="bg1">
                  <a:lumMod val="95000"/>
                </a:schemeClr>
              </a:solidFill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479300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D4D24EA-A6C3-CDA0-B79E-A9D3CE2C3396}"/>
              </a:ext>
            </a:extLst>
          </p:cNvPr>
          <p:cNvSpPr/>
          <p:nvPr/>
        </p:nvSpPr>
        <p:spPr>
          <a:xfrm>
            <a:off x="5016000" y="1510687"/>
            <a:ext cx="2160000" cy="720000"/>
          </a:xfrm>
          <a:prstGeom prst="roundRect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Internet</a:t>
            </a:r>
            <a:endParaRPr lang="fa-IR" sz="20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0718681-7200-C7A4-FABE-0552A8592F5B}"/>
              </a:ext>
            </a:extLst>
          </p:cNvPr>
          <p:cNvSpPr/>
          <p:nvPr/>
        </p:nvSpPr>
        <p:spPr>
          <a:xfrm>
            <a:off x="10273800" y="4267312"/>
            <a:ext cx="1080000" cy="1080000"/>
          </a:xfrm>
          <a:prstGeom prst="ellipse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Web</a:t>
            </a:r>
            <a:endParaRPr lang="fa-IR" sz="20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0FE3BF8-B1B4-CCC7-A213-9B577AFBF61E}"/>
              </a:ext>
            </a:extLst>
          </p:cNvPr>
          <p:cNvSpPr/>
          <p:nvPr/>
        </p:nvSpPr>
        <p:spPr>
          <a:xfrm>
            <a:off x="7128599" y="4267312"/>
            <a:ext cx="1080000" cy="1080000"/>
          </a:xfrm>
          <a:prstGeom prst="ellipse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FTP</a:t>
            </a:r>
            <a:endParaRPr lang="fa-IR" sz="20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4906366-5E52-2F7E-FA5C-8528F58A68C7}"/>
              </a:ext>
            </a:extLst>
          </p:cNvPr>
          <p:cNvSpPr/>
          <p:nvPr/>
        </p:nvSpPr>
        <p:spPr>
          <a:xfrm>
            <a:off x="3983399" y="4267312"/>
            <a:ext cx="1080000" cy="1080000"/>
          </a:xfrm>
          <a:prstGeom prst="ellipse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Email</a:t>
            </a:r>
            <a:endParaRPr lang="fa-IR" sz="20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4955142-2EA5-DAE2-6503-80E9F073D638}"/>
              </a:ext>
            </a:extLst>
          </p:cNvPr>
          <p:cNvSpPr/>
          <p:nvPr/>
        </p:nvSpPr>
        <p:spPr>
          <a:xfrm>
            <a:off x="838199" y="4267312"/>
            <a:ext cx="1080000" cy="1080000"/>
          </a:xfrm>
          <a:prstGeom prst="ellipse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VoIP</a:t>
            </a:r>
            <a:endParaRPr lang="fa-IR" sz="20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1F016837-851A-138A-D2A8-0B02A495DF06}"/>
              </a:ext>
            </a:extLst>
          </p:cNvPr>
          <p:cNvCxnSpPr>
            <a:stCxn id="5" idx="2"/>
            <a:endCxn id="9" idx="0"/>
          </p:cNvCxnSpPr>
          <p:nvPr/>
        </p:nvCxnSpPr>
        <p:spPr>
          <a:xfrm rot="5400000">
            <a:off x="2718788" y="890099"/>
            <a:ext cx="2036625" cy="4717801"/>
          </a:xfrm>
          <a:prstGeom prst="curvedConnector3">
            <a:avLst/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BAE51CDC-6618-9D83-CA8D-31FCB3D2AF05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rot="5400000">
            <a:off x="4291388" y="2462699"/>
            <a:ext cx="2036625" cy="1572601"/>
          </a:xfrm>
          <a:prstGeom prst="curvedConnector3">
            <a:avLst>
              <a:gd name="adj1" fmla="val 50000"/>
            </a:avLst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D89BAAD7-1254-3F52-9EF6-F51BB66DB8C4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16200000" flipH="1">
            <a:off x="5863987" y="2462699"/>
            <a:ext cx="2036625" cy="1572599"/>
          </a:xfrm>
          <a:prstGeom prst="curvedConnector3">
            <a:avLst>
              <a:gd name="adj1" fmla="val 50000"/>
            </a:avLst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5030257D-6402-C3FE-9EB1-851C92FA3B54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16200000" flipH="1">
            <a:off x="7436588" y="890099"/>
            <a:ext cx="2036625" cy="4717800"/>
          </a:xfrm>
          <a:prstGeom prst="curvedConnector3">
            <a:avLst>
              <a:gd name="adj1" fmla="val 50000"/>
            </a:avLst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AA3078-31E7-28FE-7751-84A331C9A710}"/>
              </a:ext>
            </a:extLst>
          </p:cNvPr>
          <p:cNvSpPr txBox="1"/>
          <p:nvPr/>
        </p:nvSpPr>
        <p:spPr>
          <a:xfrm>
            <a:off x="5576468" y="2781221"/>
            <a:ext cx="1039067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Services</a:t>
            </a:r>
            <a:endParaRPr lang="fa-IR" sz="2000" dirty="0">
              <a:solidFill>
                <a:schemeClr val="bg1">
                  <a:lumMod val="95000"/>
                </a:schemeClr>
              </a:solidFill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511515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C0718681-7200-C7A4-FABE-0552A8592F5B}"/>
              </a:ext>
            </a:extLst>
          </p:cNvPr>
          <p:cNvSpPr/>
          <p:nvPr/>
        </p:nvSpPr>
        <p:spPr>
          <a:xfrm>
            <a:off x="5556000" y="2851260"/>
            <a:ext cx="1080000" cy="1080000"/>
          </a:xfrm>
          <a:prstGeom prst="ellipse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Web</a:t>
            </a:r>
            <a:endParaRPr lang="fa-IR" sz="20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79415FD-F5BD-3BD4-C961-DCFBF50AF255}"/>
              </a:ext>
            </a:extLst>
          </p:cNvPr>
          <p:cNvSpPr/>
          <p:nvPr/>
        </p:nvSpPr>
        <p:spPr>
          <a:xfrm>
            <a:off x="9193800" y="3031260"/>
            <a:ext cx="2160000" cy="720000"/>
          </a:xfrm>
          <a:prstGeom prst="roundRect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Web Browser</a:t>
            </a:r>
            <a:endParaRPr lang="fa-IR" sz="20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76CD106-3733-ECDB-3707-3E0E2DDE684D}"/>
              </a:ext>
            </a:extLst>
          </p:cNvPr>
          <p:cNvSpPr/>
          <p:nvPr/>
        </p:nvSpPr>
        <p:spPr>
          <a:xfrm>
            <a:off x="838200" y="3031260"/>
            <a:ext cx="2160000" cy="720000"/>
          </a:xfrm>
          <a:prstGeom prst="roundRect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Web Server</a:t>
            </a:r>
            <a:endParaRPr lang="fa-IR" sz="20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CF22B1-DDE5-00D5-839A-9727A2C00410}"/>
              </a:ext>
            </a:extLst>
          </p:cNvPr>
          <p:cNvCxnSpPr>
            <a:stCxn id="6" idx="6"/>
            <a:endCxn id="3" idx="1"/>
          </p:cNvCxnSpPr>
          <p:nvPr/>
        </p:nvCxnSpPr>
        <p:spPr>
          <a:xfrm>
            <a:off x="6636000" y="3391260"/>
            <a:ext cx="2557800" cy="0"/>
          </a:xfrm>
          <a:prstGeom prst="straightConnector1">
            <a:avLst/>
          </a:prstGeom>
          <a:ln w="19050">
            <a:solidFill>
              <a:srgbClr val="64748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AC6E618-5351-BF42-C537-CDCED2929334}"/>
              </a:ext>
            </a:extLst>
          </p:cNvPr>
          <p:cNvCxnSpPr>
            <a:cxnSpLocks/>
            <a:stCxn id="4" idx="3"/>
            <a:endCxn id="6" idx="2"/>
          </p:cNvCxnSpPr>
          <p:nvPr/>
        </p:nvCxnSpPr>
        <p:spPr>
          <a:xfrm>
            <a:off x="2998200" y="3391260"/>
            <a:ext cx="2557800" cy="0"/>
          </a:xfrm>
          <a:prstGeom prst="straightConnector1">
            <a:avLst/>
          </a:prstGeom>
          <a:ln w="19050">
            <a:solidFill>
              <a:srgbClr val="64748B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7B7C4EC1-EC32-6066-F08D-5218B85E72A7}"/>
              </a:ext>
            </a:extLst>
          </p:cNvPr>
          <p:cNvCxnSpPr>
            <a:stCxn id="4" idx="2"/>
            <a:endCxn id="3" idx="2"/>
          </p:cNvCxnSpPr>
          <p:nvPr/>
        </p:nvCxnSpPr>
        <p:spPr>
          <a:xfrm rot="16200000" flipH="1">
            <a:off x="6096000" y="-426540"/>
            <a:ext cx="12700" cy="8355600"/>
          </a:xfrm>
          <a:prstGeom prst="bentConnector3">
            <a:avLst>
              <a:gd name="adj1" fmla="val 6058063"/>
            </a:avLst>
          </a:prstGeom>
          <a:ln w="19050">
            <a:solidFill>
              <a:srgbClr val="64748B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0406988-744E-DB07-30A1-B6614DF08198}"/>
              </a:ext>
            </a:extLst>
          </p:cNvPr>
          <p:cNvCxnSpPr>
            <a:cxnSpLocks/>
            <a:stCxn id="4" idx="0"/>
            <a:endCxn id="3" idx="0"/>
          </p:cNvCxnSpPr>
          <p:nvPr/>
        </p:nvCxnSpPr>
        <p:spPr>
          <a:xfrm rot="5400000" flipH="1" flipV="1">
            <a:off x="6096000" y="-1146540"/>
            <a:ext cx="12700" cy="8355600"/>
          </a:xfrm>
          <a:prstGeom prst="bentConnector3">
            <a:avLst>
              <a:gd name="adj1" fmla="val 6135488"/>
            </a:avLst>
          </a:prstGeom>
          <a:ln w="19050">
            <a:solidFill>
              <a:srgbClr val="64748B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4D24875-D1B4-B762-8F32-60C596EF56BA}"/>
              </a:ext>
            </a:extLst>
          </p:cNvPr>
          <p:cNvSpPr txBox="1"/>
          <p:nvPr/>
        </p:nvSpPr>
        <p:spPr>
          <a:xfrm>
            <a:off x="5702302" y="2094326"/>
            <a:ext cx="787395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HTTP</a:t>
            </a:r>
            <a:endParaRPr lang="fa-IR" sz="2000" dirty="0">
              <a:solidFill>
                <a:schemeClr val="bg1">
                  <a:lumMod val="95000"/>
                </a:schemeClr>
              </a:solidFill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8FFFBB-1434-B2BB-623B-A6A956C9A74B}"/>
              </a:ext>
            </a:extLst>
          </p:cNvPr>
          <p:cNvSpPr txBox="1"/>
          <p:nvPr/>
        </p:nvSpPr>
        <p:spPr>
          <a:xfrm>
            <a:off x="5644531" y="4363564"/>
            <a:ext cx="915635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HTTPS</a:t>
            </a:r>
            <a:endParaRPr lang="fa-IR" sz="2000" dirty="0">
              <a:solidFill>
                <a:schemeClr val="bg1">
                  <a:lumMod val="95000"/>
                </a:schemeClr>
              </a:solidFill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65DFCF9-C3B7-273D-2E6E-FE5D2FE00E6A}"/>
              </a:ext>
            </a:extLst>
          </p:cNvPr>
          <p:cNvSpPr/>
          <p:nvPr/>
        </p:nvSpPr>
        <p:spPr>
          <a:xfrm>
            <a:off x="531592" y="1046701"/>
            <a:ext cx="3283975" cy="4689118"/>
          </a:xfrm>
          <a:prstGeom prst="roundRect">
            <a:avLst>
              <a:gd name="adj" fmla="val 4092"/>
            </a:avLst>
          </a:prstGeom>
          <a:noFill/>
          <a:ln>
            <a:solidFill>
              <a:srgbClr val="6474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1449EBF-41A5-C242-57A0-80A877B7E49D}"/>
              </a:ext>
            </a:extLst>
          </p:cNvPr>
          <p:cNvSpPr/>
          <p:nvPr/>
        </p:nvSpPr>
        <p:spPr>
          <a:xfrm>
            <a:off x="8370354" y="1046701"/>
            <a:ext cx="3283975" cy="4689118"/>
          </a:xfrm>
          <a:prstGeom prst="roundRect">
            <a:avLst>
              <a:gd name="adj" fmla="val 4092"/>
            </a:avLst>
          </a:prstGeom>
          <a:noFill/>
          <a:ln>
            <a:solidFill>
              <a:srgbClr val="6474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3B0C58-A843-9B64-220A-8EF4C047C3B1}"/>
              </a:ext>
            </a:extLst>
          </p:cNvPr>
          <p:cNvSpPr txBox="1"/>
          <p:nvPr/>
        </p:nvSpPr>
        <p:spPr>
          <a:xfrm>
            <a:off x="1743814" y="5545654"/>
            <a:ext cx="859531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Server</a:t>
            </a:r>
            <a:endParaRPr lang="fa-IR" sz="2000" dirty="0">
              <a:solidFill>
                <a:schemeClr val="bg1">
                  <a:lumMod val="95000"/>
                </a:schemeClr>
              </a:solidFill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5F2C12D-8789-487D-A685-D06B7568EC3C}"/>
              </a:ext>
            </a:extLst>
          </p:cNvPr>
          <p:cNvSpPr txBox="1"/>
          <p:nvPr/>
        </p:nvSpPr>
        <p:spPr>
          <a:xfrm>
            <a:off x="9612232" y="5545654"/>
            <a:ext cx="800219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Client</a:t>
            </a:r>
            <a:endParaRPr lang="fa-IR" sz="2000" dirty="0">
              <a:solidFill>
                <a:schemeClr val="bg1">
                  <a:lumMod val="95000"/>
                </a:schemeClr>
              </a:solidFill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AA0AF68-F17F-C008-BD06-5E1D15E0784C}"/>
              </a:ext>
            </a:extLst>
          </p:cNvPr>
          <p:cNvSpPr txBox="1"/>
          <p:nvPr/>
        </p:nvSpPr>
        <p:spPr>
          <a:xfrm>
            <a:off x="1568285" y="873051"/>
            <a:ext cx="1210588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Back-end</a:t>
            </a:r>
            <a:endParaRPr lang="fa-IR" sz="2000" dirty="0">
              <a:solidFill>
                <a:schemeClr val="bg1">
                  <a:lumMod val="95000"/>
                </a:schemeClr>
              </a:solidFill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7D48130-9CCD-5AE3-AA38-BFEB5FF46F0C}"/>
              </a:ext>
            </a:extLst>
          </p:cNvPr>
          <p:cNvSpPr txBox="1"/>
          <p:nvPr/>
        </p:nvSpPr>
        <p:spPr>
          <a:xfrm>
            <a:off x="9373384" y="873051"/>
            <a:ext cx="1277915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Front-end</a:t>
            </a:r>
            <a:endParaRPr lang="fa-IR" sz="2000" dirty="0">
              <a:solidFill>
                <a:schemeClr val="bg1">
                  <a:lumMod val="95000"/>
                </a:schemeClr>
              </a:solidFill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896118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28" grpId="0"/>
      <p:bldP spid="29" grpId="0"/>
      <p:bldP spid="33" grpId="0" animBg="1"/>
      <p:bldP spid="34" grpId="0" animBg="1"/>
      <p:bldP spid="35" grpId="0"/>
      <p:bldP spid="36" grpId="0"/>
      <p:bldP spid="37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F2E-0CA5-2EC3-B6E0-B33BAEA56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sz="60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Web Browser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35020701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D4D24EA-A6C3-CDA0-B79E-A9D3CE2C3396}"/>
              </a:ext>
            </a:extLst>
          </p:cNvPr>
          <p:cNvSpPr/>
          <p:nvPr/>
        </p:nvSpPr>
        <p:spPr>
          <a:xfrm>
            <a:off x="5016000" y="1510687"/>
            <a:ext cx="2160000" cy="720000"/>
          </a:xfrm>
          <a:prstGeom prst="roundRect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Web Browser</a:t>
            </a:r>
            <a:endParaRPr lang="fa-IR" sz="20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1F016837-851A-138A-D2A8-0B02A495DF06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 rot="5400000">
            <a:off x="2718787" y="890098"/>
            <a:ext cx="2036625" cy="4717802"/>
          </a:xfrm>
          <a:prstGeom prst="curvedConnector3">
            <a:avLst/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BAE51CDC-6618-9D83-CA8D-31FCB3D2AF05}"/>
              </a:ext>
            </a:extLst>
          </p:cNvPr>
          <p:cNvCxnSpPr>
            <a:cxnSpLocks/>
            <a:stCxn id="5" idx="2"/>
            <a:endCxn id="3" idx="0"/>
          </p:cNvCxnSpPr>
          <p:nvPr/>
        </p:nvCxnSpPr>
        <p:spPr>
          <a:xfrm rot="5400000">
            <a:off x="4291388" y="2462699"/>
            <a:ext cx="2036624" cy="1572600"/>
          </a:xfrm>
          <a:prstGeom prst="curvedConnector3">
            <a:avLst>
              <a:gd name="adj1" fmla="val 50000"/>
            </a:avLst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D89BAAD7-1254-3F52-9EF6-F51BB66DB8C4}"/>
              </a:ext>
            </a:extLst>
          </p:cNvPr>
          <p:cNvCxnSpPr>
            <a:cxnSpLocks/>
            <a:stCxn id="5" idx="2"/>
            <a:endCxn id="17" idx="0"/>
          </p:cNvCxnSpPr>
          <p:nvPr/>
        </p:nvCxnSpPr>
        <p:spPr>
          <a:xfrm rot="16200000" flipH="1">
            <a:off x="5863989" y="2462698"/>
            <a:ext cx="2036624" cy="1572602"/>
          </a:xfrm>
          <a:prstGeom prst="curvedConnector3">
            <a:avLst>
              <a:gd name="adj1" fmla="val 50000"/>
            </a:avLst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5030257D-6402-C3FE-9EB1-851C92FA3B54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rot="16200000" flipH="1">
            <a:off x="7437309" y="889378"/>
            <a:ext cx="2035185" cy="4717802"/>
          </a:xfrm>
          <a:prstGeom prst="curvedConnector3">
            <a:avLst>
              <a:gd name="adj1" fmla="val 50000"/>
            </a:avLst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428341A-E9C6-9D29-1AB9-5282D283CA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400" y="4267311"/>
            <a:ext cx="720000" cy="747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03469B6-425C-DD4A-1192-89C2967ED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8198" y="4267312"/>
            <a:ext cx="720000" cy="72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504887-0DBB-530C-A9BE-72A4CD84C3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802" y="4265872"/>
            <a:ext cx="720000" cy="720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7240AAC-EDF8-975A-EDD3-9E1268A208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8602" y="4267311"/>
            <a:ext cx="720000" cy="7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93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7A5F4B-1B19-9D28-2486-559DBF5B5D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127771" cy="68580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7269BDA-59B1-2607-57E0-10C16F0B14DB}"/>
              </a:ext>
            </a:extLst>
          </p:cNvPr>
          <p:cNvGrpSpPr/>
          <p:nvPr/>
        </p:nvGrpSpPr>
        <p:grpSpPr>
          <a:xfrm>
            <a:off x="4992000" y="1145930"/>
            <a:ext cx="7200000" cy="4566140"/>
            <a:chOff x="4992000" y="1145930"/>
            <a:chExt cx="7200000" cy="456614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C168A1B-7749-4AEA-62D2-E3CB7A738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2000" y="1145930"/>
              <a:ext cx="7200000" cy="198907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9A73AE2-E7C0-8780-D8A3-E4BBF57D9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2000" y="3955603"/>
              <a:ext cx="7200000" cy="17564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0985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D4D24EA-A6C3-CDA0-B79E-A9D3CE2C3396}"/>
              </a:ext>
            </a:extLst>
          </p:cNvPr>
          <p:cNvSpPr/>
          <p:nvPr/>
        </p:nvSpPr>
        <p:spPr>
          <a:xfrm>
            <a:off x="719303" y="3069000"/>
            <a:ext cx="2160000" cy="720000"/>
          </a:xfrm>
          <a:prstGeom prst="roundRect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HTML</a:t>
            </a:r>
            <a:endParaRPr lang="fa-IR" sz="20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FD1EFB9-3A32-207B-1605-D2C4BC02EE6C}"/>
              </a:ext>
            </a:extLst>
          </p:cNvPr>
          <p:cNvSpPr/>
          <p:nvPr/>
        </p:nvSpPr>
        <p:spPr>
          <a:xfrm>
            <a:off x="5016000" y="3069000"/>
            <a:ext cx="2160000" cy="720000"/>
          </a:xfrm>
          <a:prstGeom prst="roundRect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Web Browser</a:t>
            </a:r>
            <a:endParaRPr lang="fa-IR" sz="20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56D3F2-F27F-CB59-4B59-C83C725062A2}"/>
              </a:ext>
            </a:extLst>
          </p:cNvPr>
          <p:cNvSpPr txBox="1"/>
          <p:nvPr/>
        </p:nvSpPr>
        <p:spPr>
          <a:xfrm>
            <a:off x="1431253" y="4362559"/>
            <a:ext cx="736099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Input</a:t>
            </a:r>
            <a:endParaRPr lang="fa-IR" sz="2000" dirty="0">
              <a:solidFill>
                <a:schemeClr val="bg1">
                  <a:lumMod val="95000"/>
                </a:schemeClr>
              </a:solidFill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597B334-DD99-0297-D129-3AB5AD241861}"/>
              </a:ext>
            </a:extLst>
          </p:cNvPr>
          <p:cNvSpPr/>
          <p:nvPr/>
        </p:nvSpPr>
        <p:spPr>
          <a:xfrm>
            <a:off x="9312697" y="3069000"/>
            <a:ext cx="2160000" cy="720000"/>
          </a:xfrm>
          <a:prstGeom prst="roundRect">
            <a:avLst/>
          </a:prstGeom>
          <a:solidFill>
            <a:srgbClr val="1E293B"/>
          </a:solidFill>
          <a:ln>
            <a:solidFill>
              <a:srgbClr val="4755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Page</a:t>
            </a:r>
            <a:endParaRPr lang="fa-IR" sz="2000" dirty="0"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910838-11A6-663A-25C9-48A7D531503A}"/>
              </a:ext>
            </a:extLst>
          </p:cNvPr>
          <p:cNvSpPr txBox="1"/>
          <p:nvPr/>
        </p:nvSpPr>
        <p:spPr>
          <a:xfrm>
            <a:off x="5600511" y="4362559"/>
            <a:ext cx="990977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Process</a:t>
            </a:r>
            <a:endParaRPr lang="fa-IR" sz="2000" dirty="0">
              <a:solidFill>
                <a:schemeClr val="bg1">
                  <a:lumMod val="95000"/>
                </a:schemeClr>
              </a:solidFill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C9A7F6-34D4-5906-61DC-97483B26E50A}"/>
              </a:ext>
            </a:extLst>
          </p:cNvPr>
          <p:cNvSpPr txBox="1"/>
          <p:nvPr/>
        </p:nvSpPr>
        <p:spPr>
          <a:xfrm>
            <a:off x="9920452" y="4362559"/>
            <a:ext cx="944489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Output</a:t>
            </a:r>
            <a:endParaRPr lang="fa-IR" sz="2000" dirty="0">
              <a:solidFill>
                <a:schemeClr val="bg1">
                  <a:lumMod val="95000"/>
                </a:schemeClr>
              </a:solidFill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7E0617-E0D5-99E5-ECA3-0394D604EFAF}"/>
              </a:ext>
            </a:extLst>
          </p:cNvPr>
          <p:cNvSpPr txBox="1"/>
          <p:nvPr/>
        </p:nvSpPr>
        <p:spPr>
          <a:xfrm>
            <a:off x="5529177" y="2095331"/>
            <a:ext cx="1133644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Software</a:t>
            </a:r>
            <a:endParaRPr lang="fa-IR" sz="2000" dirty="0">
              <a:solidFill>
                <a:schemeClr val="bg1">
                  <a:lumMod val="95000"/>
                </a:schemeClr>
              </a:solidFill>
              <a:latin typeface="Yekan Bakh Medium" panose="01000504000000020004" pitchFamily="2" charset="-78"/>
              <a:ea typeface="Yekan Bakh Medium" panose="01000504000000020004" pitchFamily="2" charset="-78"/>
              <a:cs typeface="Yekan Bakh Medium" panose="01000504000000020004" pitchFamily="2" charset="-78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1EA92D2-AFAD-1E7C-86EE-D31B01C679D5}"/>
              </a:ext>
            </a:extLst>
          </p:cNvPr>
          <p:cNvCxnSpPr>
            <a:cxnSpLocks/>
            <a:stCxn id="5" idx="3"/>
            <a:endCxn id="2" idx="1"/>
          </p:cNvCxnSpPr>
          <p:nvPr/>
        </p:nvCxnSpPr>
        <p:spPr>
          <a:xfrm>
            <a:off x="2879303" y="3429000"/>
            <a:ext cx="2136697" cy="0"/>
          </a:xfrm>
          <a:prstGeom prst="straightConnector1">
            <a:avLst/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65EAD6-B98A-7006-BD4D-AB13E3A80744}"/>
              </a:ext>
            </a:extLst>
          </p:cNvPr>
          <p:cNvCxnSpPr>
            <a:cxnSpLocks/>
            <a:stCxn id="2" idx="3"/>
            <a:endCxn id="7" idx="1"/>
          </p:cNvCxnSpPr>
          <p:nvPr/>
        </p:nvCxnSpPr>
        <p:spPr>
          <a:xfrm>
            <a:off x="7176000" y="3429000"/>
            <a:ext cx="2136697" cy="0"/>
          </a:xfrm>
          <a:prstGeom prst="straightConnector1">
            <a:avLst/>
          </a:prstGeom>
          <a:ln w="19050">
            <a:solidFill>
              <a:srgbClr val="64748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3862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F2E-0CA5-2EC3-B6E0-B33BAEA56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sz="6000" dirty="0">
                <a:latin typeface="Yekan Bakh Medium" panose="01000504000000020004" pitchFamily="2" charset="-78"/>
                <a:ea typeface="Yekan Bakh Medium" panose="01000504000000020004" pitchFamily="2" charset="-78"/>
                <a:cs typeface="Yekan Bakh Medium" panose="01000504000000020004" pitchFamily="2" charset="-78"/>
              </a:rPr>
              <a:t>Front-end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17791839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195</Words>
  <Application>Microsoft Office PowerPoint</Application>
  <PresentationFormat>Widescreen</PresentationFormat>
  <Paragraphs>128</Paragraphs>
  <Slides>27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Yekan Bakh</vt:lpstr>
      <vt:lpstr>Yekan Bakh Medium</vt:lpstr>
      <vt:lpstr>Calibri</vt:lpstr>
      <vt:lpstr>Arial</vt:lpstr>
      <vt:lpstr>Office Theme</vt:lpstr>
      <vt:lpstr>Laravel</vt:lpstr>
      <vt:lpstr>Web</vt:lpstr>
      <vt:lpstr>PowerPoint Presentation</vt:lpstr>
      <vt:lpstr>PowerPoint Presentation</vt:lpstr>
      <vt:lpstr>Web Browser</vt:lpstr>
      <vt:lpstr>PowerPoint Presentation</vt:lpstr>
      <vt:lpstr>PowerPoint Presentation</vt:lpstr>
      <vt:lpstr>PowerPoint Presentation</vt:lpstr>
      <vt:lpstr>Front-end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 Server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Back-end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Laravel</dc:title>
  <dc:creator>Ali</dc:creator>
  <cp:lastModifiedBy>Ali</cp:lastModifiedBy>
  <cp:revision>64</cp:revision>
  <dcterms:created xsi:type="dcterms:W3CDTF">2023-12-23T05:37:39Z</dcterms:created>
  <dcterms:modified xsi:type="dcterms:W3CDTF">2023-12-23T09:25:20Z</dcterms:modified>
</cp:coreProperties>
</file>